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1"/>
  </p:sldMasterIdLst>
  <p:notesMasterIdLst>
    <p:notesMasterId r:id="rId70"/>
  </p:notesMasterIdLst>
  <p:sldIdLst>
    <p:sldId id="256" r:id="rId2"/>
    <p:sldId id="310" r:id="rId3"/>
    <p:sldId id="437" r:id="rId4"/>
    <p:sldId id="257" r:id="rId5"/>
    <p:sldId id="260" r:id="rId6"/>
    <p:sldId id="447" r:id="rId7"/>
    <p:sldId id="438" r:id="rId8"/>
    <p:sldId id="364" r:id="rId9"/>
    <p:sldId id="368" r:id="rId10"/>
    <p:sldId id="369" r:id="rId11"/>
    <p:sldId id="436" r:id="rId12"/>
    <p:sldId id="264" r:id="rId13"/>
    <p:sldId id="398" r:id="rId14"/>
    <p:sldId id="263" r:id="rId15"/>
    <p:sldId id="267" r:id="rId16"/>
    <p:sldId id="362" r:id="rId17"/>
    <p:sldId id="361" r:id="rId18"/>
    <p:sldId id="269" r:id="rId19"/>
    <p:sldId id="334" r:id="rId20"/>
    <p:sldId id="374" r:id="rId21"/>
    <p:sldId id="332" r:id="rId22"/>
    <p:sldId id="377" r:id="rId23"/>
    <p:sldId id="378" r:id="rId24"/>
    <p:sldId id="379" r:id="rId25"/>
    <p:sldId id="380" r:id="rId26"/>
    <p:sldId id="273" r:id="rId27"/>
    <p:sldId id="272" r:id="rId28"/>
    <p:sldId id="431" r:id="rId29"/>
    <p:sldId id="274" r:id="rId30"/>
    <p:sldId id="337" r:id="rId31"/>
    <p:sldId id="270" r:id="rId32"/>
    <p:sldId id="271" r:id="rId33"/>
    <p:sldId id="376" r:id="rId34"/>
    <p:sldId id="318" r:id="rId35"/>
    <p:sldId id="430" r:id="rId36"/>
    <p:sldId id="386" r:id="rId37"/>
    <p:sldId id="387" r:id="rId38"/>
    <p:sldId id="388" r:id="rId39"/>
    <p:sldId id="389" r:id="rId40"/>
    <p:sldId id="390" r:id="rId41"/>
    <p:sldId id="393" r:id="rId42"/>
    <p:sldId id="391" r:id="rId43"/>
    <p:sldId id="392" r:id="rId44"/>
    <p:sldId id="450" r:id="rId45"/>
    <p:sldId id="409" r:id="rId46"/>
    <p:sldId id="333" r:id="rId47"/>
    <p:sldId id="443" r:id="rId48"/>
    <p:sldId id="432" r:id="rId49"/>
    <p:sldId id="433" r:id="rId50"/>
    <p:sldId id="448" r:id="rId51"/>
    <p:sldId id="340" r:id="rId52"/>
    <p:sldId id="397" r:id="rId53"/>
    <p:sldId id="342" r:id="rId54"/>
    <p:sldId id="449" r:id="rId55"/>
    <p:sldId id="400" r:id="rId56"/>
    <p:sldId id="410" r:id="rId57"/>
    <p:sldId id="344" r:id="rId58"/>
    <p:sldId id="439" r:id="rId59"/>
    <p:sldId id="440" r:id="rId60"/>
    <p:sldId id="442" r:id="rId61"/>
    <p:sldId id="435" r:id="rId62"/>
    <p:sldId id="404" r:id="rId63"/>
    <p:sldId id="444" r:id="rId64"/>
    <p:sldId id="445" r:id="rId65"/>
    <p:sldId id="325" r:id="rId66"/>
    <p:sldId id="446" r:id="rId67"/>
    <p:sldId id="326" r:id="rId68"/>
    <p:sldId id="32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2E822A-C4B4-4D48-926F-9A481EF6D13A}">
          <p14:sldIdLst>
            <p14:sldId id="256"/>
            <p14:sldId id="310"/>
            <p14:sldId id="437"/>
            <p14:sldId id="257"/>
            <p14:sldId id="260"/>
            <p14:sldId id="447"/>
            <p14:sldId id="438"/>
            <p14:sldId id="364"/>
            <p14:sldId id="368"/>
            <p14:sldId id="369"/>
            <p14:sldId id="436"/>
            <p14:sldId id="264"/>
            <p14:sldId id="398"/>
            <p14:sldId id="263"/>
            <p14:sldId id="267"/>
            <p14:sldId id="362"/>
            <p14:sldId id="361"/>
            <p14:sldId id="269"/>
            <p14:sldId id="334"/>
            <p14:sldId id="374"/>
            <p14:sldId id="332"/>
            <p14:sldId id="377"/>
            <p14:sldId id="378"/>
            <p14:sldId id="379"/>
            <p14:sldId id="380"/>
            <p14:sldId id="273"/>
            <p14:sldId id="272"/>
            <p14:sldId id="431"/>
            <p14:sldId id="274"/>
            <p14:sldId id="337"/>
            <p14:sldId id="270"/>
            <p14:sldId id="271"/>
            <p14:sldId id="376"/>
            <p14:sldId id="318"/>
            <p14:sldId id="430"/>
          </p14:sldIdLst>
        </p14:section>
        <p14:section name="If dev tools Demo Fails" id="{4BA9F780-219C-4599-A765-CEC049FDA2E1}">
          <p14:sldIdLst>
            <p14:sldId id="386"/>
            <p14:sldId id="387"/>
            <p14:sldId id="388"/>
            <p14:sldId id="389"/>
            <p14:sldId id="390"/>
            <p14:sldId id="393"/>
            <p14:sldId id="391"/>
            <p14:sldId id="392"/>
          </p14:sldIdLst>
        </p14:section>
        <p14:section name="Post dev tools demo" id="{AD38903D-025E-4DCE-ABEA-E162E37CEA1B}">
          <p14:sldIdLst>
            <p14:sldId id="450"/>
            <p14:sldId id="409"/>
            <p14:sldId id="333"/>
            <p14:sldId id="443"/>
            <p14:sldId id="432"/>
          </p14:sldIdLst>
        </p14:section>
        <p14:section name="Getting reqs into Postman - if demo fails" id="{8A787C8E-5E4C-49E2-BCEE-5AF854D4854A}">
          <p14:sldIdLst>
            <p14:sldId id="433"/>
            <p14:sldId id="448"/>
            <p14:sldId id="340"/>
            <p14:sldId id="397"/>
            <p14:sldId id="342"/>
            <p14:sldId id="449"/>
            <p14:sldId id="400"/>
            <p14:sldId id="410"/>
            <p14:sldId id="344"/>
          </p14:sldIdLst>
        </p14:section>
        <p14:section name="Test translations" id="{79DED731-F844-4691-BB25-9E6AE32BA142}">
          <p14:sldIdLst>
            <p14:sldId id="439"/>
            <p14:sldId id="440"/>
            <p14:sldId id="442"/>
            <p14:sldId id="435"/>
          </p14:sldIdLst>
        </p14:section>
        <p14:section name="test translations if demo fails" id="{33727C22-7359-4986-BF68-405EA71E8FEA}">
          <p14:sldIdLst>
            <p14:sldId id="404"/>
            <p14:sldId id="444"/>
            <p14:sldId id="445"/>
          </p14:sldIdLst>
        </p14:section>
        <p14:section name="Conclusion" id="{9EB4ED0C-ED45-4A51-87E6-BA694B9698C4}">
          <p14:sldIdLst>
            <p14:sldId id="325"/>
            <p14:sldId id="446"/>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CDFF"/>
    <a:srgbClr val="FFFFFF"/>
    <a:srgbClr val="EFF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6" autoAdjust="0"/>
    <p:restoredTop sz="72886" autoAdjust="0"/>
  </p:normalViewPr>
  <p:slideViewPr>
    <p:cSldViewPr snapToGrid="0">
      <p:cViewPr varScale="1">
        <p:scale>
          <a:sx n="60" d="100"/>
          <a:sy n="60" d="100"/>
        </p:scale>
        <p:origin x="108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ary Weaver-Robb" userId="b287df63d2bde5d9" providerId="LiveId" clId="{79E7ECA7-54D8-4E2D-8822-1A6998BB7913}"/>
    <pc:docChg chg="undo custSel modSld">
      <pc:chgData name="Hilary Weaver-Robb" userId="b287df63d2bde5d9" providerId="LiveId" clId="{79E7ECA7-54D8-4E2D-8822-1A6998BB7913}" dt="2019-11-22T00:17:10.145" v="177"/>
      <pc:docMkLst>
        <pc:docMk/>
      </pc:docMkLst>
      <pc:sldChg chg="modSp">
        <pc:chgData name="Hilary Weaver-Robb" userId="b287df63d2bde5d9" providerId="LiveId" clId="{79E7ECA7-54D8-4E2D-8822-1A6998BB7913}" dt="2019-11-22T00:00:51.879" v="45" actId="20577"/>
        <pc:sldMkLst>
          <pc:docMk/>
          <pc:sldMk cId="1146580279" sldId="256"/>
        </pc:sldMkLst>
        <pc:spChg chg="mod">
          <ac:chgData name="Hilary Weaver-Robb" userId="b287df63d2bde5d9" providerId="LiveId" clId="{79E7ECA7-54D8-4E2D-8822-1A6998BB7913}" dt="2019-11-22T00:00:39.744" v="24" actId="20577"/>
          <ac:spMkLst>
            <pc:docMk/>
            <pc:sldMk cId="1146580279" sldId="256"/>
            <ac:spMk id="2" creationId="{00000000-0000-0000-0000-000000000000}"/>
          </ac:spMkLst>
        </pc:spChg>
        <pc:spChg chg="mod">
          <ac:chgData name="Hilary Weaver-Robb" userId="b287df63d2bde5d9" providerId="LiveId" clId="{79E7ECA7-54D8-4E2D-8822-1A6998BB7913}" dt="2019-11-22T00:00:51.879" v="45" actId="20577"/>
          <ac:spMkLst>
            <pc:docMk/>
            <pc:sldMk cId="1146580279" sldId="256"/>
            <ac:spMk id="3" creationId="{00000000-0000-0000-0000-000000000000}"/>
          </ac:spMkLst>
        </pc:spChg>
      </pc:sldChg>
      <pc:sldChg chg="delSp modSp delAnim modAnim">
        <pc:chgData name="Hilary Weaver-Robb" userId="b287df63d2bde5d9" providerId="LiveId" clId="{79E7ECA7-54D8-4E2D-8822-1A6998BB7913}" dt="2019-11-22T00:04:27.692" v="50" actId="478"/>
        <pc:sldMkLst>
          <pc:docMk/>
          <pc:sldMk cId="1667375525" sldId="257"/>
        </pc:sldMkLst>
        <pc:spChg chg="mod">
          <ac:chgData name="Hilary Weaver-Robb" userId="b287df63d2bde5d9" providerId="LiveId" clId="{79E7ECA7-54D8-4E2D-8822-1A6998BB7913}" dt="2019-11-22T00:04:26.778" v="49" actId="27636"/>
          <ac:spMkLst>
            <pc:docMk/>
            <pc:sldMk cId="1667375525" sldId="257"/>
            <ac:spMk id="3" creationId="{00000000-0000-0000-0000-000000000000}"/>
          </ac:spMkLst>
        </pc:spChg>
        <pc:picChg chg="del">
          <ac:chgData name="Hilary Weaver-Robb" userId="b287df63d2bde5d9" providerId="LiveId" clId="{79E7ECA7-54D8-4E2D-8822-1A6998BB7913}" dt="2019-11-22T00:04:27.692" v="50" actId="478"/>
          <ac:picMkLst>
            <pc:docMk/>
            <pc:sldMk cId="1667375525" sldId="257"/>
            <ac:picMk id="7" creationId="{9728AE65-77D6-4091-9F6A-852C1C634279}"/>
          </ac:picMkLst>
        </pc:picChg>
      </pc:sldChg>
      <pc:sldChg chg="modSp">
        <pc:chgData name="Hilary Weaver-Robb" userId="b287df63d2bde5d9" providerId="LiveId" clId="{79E7ECA7-54D8-4E2D-8822-1A6998BB7913}" dt="2019-11-22T00:12:39.428" v="174" actId="14100"/>
        <pc:sldMkLst>
          <pc:docMk/>
          <pc:sldMk cId="287831856" sldId="263"/>
        </pc:sldMkLst>
        <pc:picChg chg="mod">
          <ac:chgData name="Hilary Weaver-Robb" userId="b287df63d2bde5d9" providerId="LiveId" clId="{79E7ECA7-54D8-4E2D-8822-1A6998BB7913}" dt="2019-11-22T00:12:39.428" v="174" actId="14100"/>
          <ac:picMkLst>
            <pc:docMk/>
            <pc:sldMk cId="287831856" sldId="263"/>
            <ac:picMk id="6" creationId="{00000000-0000-0000-0000-000000000000}"/>
          </ac:picMkLst>
        </pc:picChg>
      </pc:sldChg>
      <pc:sldChg chg="modSp">
        <pc:chgData name="Hilary Weaver-Robb" userId="b287df63d2bde5d9" providerId="LiveId" clId="{79E7ECA7-54D8-4E2D-8822-1A6998BB7913}" dt="2019-11-22T00:11:55.602" v="173" actId="20577"/>
        <pc:sldMkLst>
          <pc:docMk/>
          <pc:sldMk cId="1165209237" sldId="269"/>
        </pc:sldMkLst>
        <pc:spChg chg="mod">
          <ac:chgData name="Hilary Weaver-Robb" userId="b287df63d2bde5d9" providerId="LiveId" clId="{79E7ECA7-54D8-4E2D-8822-1A6998BB7913}" dt="2019-11-22T00:11:55.602" v="173" actId="20577"/>
          <ac:spMkLst>
            <pc:docMk/>
            <pc:sldMk cId="1165209237" sldId="269"/>
            <ac:spMk id="3" creationId="{00000000-0000-0000-0000-000000000000}"/>
          </ac:spMkLst>
        </pc:spChg>
      </pc:sldChg>
      <pc:sldChg chg="addSp delSp modSp modNotesTx">
        <pc:chgData name="Hilary Weaver-Robb" userId="b287df63d2bde5d9" providerId="LiveId" clId="{79E7ECA7-54D8-4E2D-8822-1A6998BB7913}" dt="2019-11-22T00:11:21.536" v="169" actId="20577"/>
        <pc:sldMkLst>
          <pc:docMk/>
          <pc:sldMk cId="564454247" sldId="334"/>
        </pc:sldMkLst>
        <pc:spChg chg="add mod">
          <ac:chgData name="Hilary Weaver-Robb" userId="b287df63d2bde5d9" providerId="LiveId" clId="{79E7ECA7-54D8-4E2D-8822-1A6998BB7913}" dt="2019-11-22T00:10:03.453" v="71" actId="14100"/>
          <ac:spMkLst>
            <pc:docMk/>
            <pc:sldMk cId="564454247" sldId="334"/>
            <ac:spMk id="3" creationId="{5F47C7EF-8814-4FC6-BA26-7A658031D216}"/>
          </ac:spMkLst>
        </pc:spChg>
        <pc:spChg chg="add mod ord">
          <ac:chgData name="Hilary Weaver-Robb" userId="b287df63d2bde5d9" providerId="LiveId" clId="{79E7ECA7-54D8-4E2D-8822-1A6998BB7913}" dt="2019-11-22T00:10:40.913" v="76" actId="1076"/>
          <ac:spMkLst>
            <pc:docMk/>
            <pc:sldMk cId="564454247" sldId="334"/>
            <ac:spMk id="5" creationId="{270D8DCE-0ADD-430C-B0A9-6E31C173E5EE}"/>
          </ac:spMkLst>
        </pc:spChg>
        <pc:picChg chg="add mod">
          <ac:chgData name="Hilary Weaver-Robb" userId="b287df63d2bde5d9" providerId="LiveId" clId="{79E7ECA7-54D8-4E2D-8822-1A6998BB7913}" dt="2019-11-22T00:09:17.573" v="68" actId="14100"/>
          <ac:picMkLst>
            <pc:docMk/>
            <pc:sldMk cId="564454247" sldId="334"/>
            <ac:picMk id="7" creationId="{042BA018-9D60-4240-9AD5-85B0164F9598}"/>
          </ac:picMkLst>
        </pc:picChg>
        <pc:picChg chg="del">
          <ac:chgData name="Hilary Weaver-Robb" userId="b287df63d2bde5d9" providerId="LiveId" clId="{79E7ECA7-54D8-4E2D-8822-1A6998BB7913}" dt="2019-11-22T00:07:19.554" v="51" actId="478"/>
          <ac:picMkLst>
            <pc:docMk/>
            <pc:sldMk cId="564454247" sldId="334"/>
            <ac:picMk id="13" creationId="{E3CD4448-58E0-4348-A3E4-0FA4A96AE708}"/>
          </ac:picMkLst>
        </pc:picChg>
      </pc:sldChg>
      <pc:sldChg chg="modTransition">
        <pc:chgData name="Hilary Weaver-Robb" userId="b287df63d2bde5d9" providerId="LiveId" clId="{79E7ECA7-54D8-4E2D-8822-1A6998BB7913}" dt="2019-11-22T00:17:05.988" v="175"/>
        <pc:sldMkLst>
          <pc:docMk/>
          <pc:sldMk cId="1531338236" sldId="371"/>
        </pc:sldMkLst>
      </pc:sldChg>
      <pc:sldChg chg="modTransition">
        <pc:chgData name="Hilary Weaver-Robb" userId="b287df63d2bde5d9" providerId="LiveId" clId="{79E7ECA7-54D8-4E2D-8822-1A6998BB7913}" dt="2019-11-22T00:17:08.262" v="176"/>
        <pc:sldMkLst>
          <pc:docMk/>
          <pc:sldMk cId="2983063373" sldId="372"/>
        </pc:sldMkLst>
      </pc:sldChg>
      <pc:sldChg chg="modTransition">
        <pc:chgData name="Hilary Weaver-Robb" userId="b287df63d2bde5d9" providerId="LiveId" clId="{79E7ECA7-54D8-4E2D-8822-1A6998BB7913}" dt="2019-11-22T00:17:10.145" v="177"/>
        <pc:sldMkLst>
          <pc:docMk/>
          <pc:sldMk cId="3004243976" sldId="373"/>
        </pc:sldMkLst>
      </pc:sldChg>
    </pc:docChg>
  </pc:docChgLst>
  <pc:docChgLst>
    <pc:chgData name="Hilary Weaver-Robb" userId="b287df63d2bde5d9" providerId="LiveId" clId="{56F9994F-72C8-42D0-AD6F-66FFDA58DB8E}"/>
    <pc:docChg chg="undo custSel addSld delSld modSld sldOrd addSection modSection">
      <pc:chgData name="Hilary Weaver-Robb" userId="b287df63d2bde5d9" providerId="LiveId" clId="{56F9994F-72C8-42D0-AD6F-66FFDA58DB8E}" dt="2019-12-13T17:14:30.675" v="4788" actId="20577"/>
      <pc:docMkLst>
        <pc:docMk/>
      </pc:docMkLst>
      <pc:sldChg chg="modNotesTx">
        <pc:chgData name="Hilary Weaver-Robb" userId="b287df63d2bde5d9" providerId="LiveId" clId="{56F9994F-72C8-42D0-AD6F-66FFDA58DB8E}" dt="2019-12-12T20:56:38.565" v="4687" actId="20577"/>
        <pc:sldMkLst>
          <pc:docMk/>
          <pc:sldMk cId="1146580279" sldId="256"/>
        </pc:sldMkLst>
      </pc:sldChg>
      <pc:sldChg chg="modNotesTx">
        <pc:chgData name="Hilary Weaver-Robb" userId="b287df63d2bde5d9" providerId="LiveId" clId="{56F9994F-72C8-42D0-AD6F-66FFDA58DB8E}" dt="2019-12-09T21:38:34.720" v="99" actId="20577"/>
        <pc:sldMkLst>
          <pc:docMk/>
          <pc:sldMk cId="1667375525" sldId="257"/>
        </pc:sldMkLst>
      </pc:sldChg>
      <pc:sldChg chg="modNotesTx">
        <pc:chgData name="Hilary Weaver-Robb" userId="b287df63d2bde5d9" providerId="LiveId" clId="{56F9994F-72C8-42D0-AD6F-66FFDA58DB8E}" dt="2019-12-12T14:52:59.973" v="4646" actId="20577"/>
        <pc:sldMkLst>
          <pc:docMk/>
          <pc:sldMk cId="287831856" sldId="263"/>
        </pc:sldMkLst>
      </pc:sldChg>
      <pc:sldChg chg="modSp ord modTransition modNotesTx">
        <pc:chgData name="Hilary Weaver-Robb" userId="b287df63d2bde5d9" providerId="LiveId" clId="{56F9994F-72C8-42D0-AD6F-66FFDA58DB8E}" dt="2019-12-12T14:51:47.698" v="4499" actId="20577"/>
        <pc:sldMkLst>
          <pc:docMk/>
          <pc:sldMk cId="808710739" sldId="264"/>
        </pc:sldMkLst>
        <pc:spChg chg="mod">
          <ac:chgData name="Hilary Weaver-Robb" userId="b287df63d2bde5d9" providerId="LiveId" clId="{56F9994F-72C8-42D0-AD6F-66FFDA58DB8E}" dt="2019-12-12T14:51:15.038" v="4489" actId="20577"/>
          <ac:spMkLst>
            <pc:docMk/>
            <pc:sldMk cId="808710739" sldId="264"/>
            <ac:spMk id="3" creationId="{00000000-0000-0000-0000-000000000000}"/>
          </ac:spMkLst>
        </pc:spChg>
      </pc:sldChg>
      <pc:sldChg chg="del modTransition">
        <pc:chgData name="Hilary Weaver-Robb" userId="b287df63d2bde5d9" providerId="LiveId" clId="{56F9994F-72C8-42D0-AD6F-66FFDA58DB8E}" dt="2019-12-12T14:54:22.772" v="4650" actId="47"/>
        <pc:sldMkLst>
          <pc:docMk/>
          <pc:sldMk cId="232691266" sldId="265"/>
        </pc:sldMkLst>
      </pc:sldChg>
      <pc:sldChg chg="modNotesTx">
        <pc:chgData name="Hilary Weaver-Robb" userId="b287df63d2bde5d9" providerId="LiveId" clId="{56F9994F-72C8-42D0-AD6F-66FFDA58DB8E}" dt="2019-12-09T21:47:58.446" v="359" actId="20577"/>
        <pc:sldMkLst>
          <pc:docMk/>
          <pc:sldMk cId="1165209237" sldId="269"/>
        </pc:sldMkLst>
      </pc:sldChg>
      <pc:sldChg chg="modNotesTx">
        <pc:chgData name="Hilary Weaver-Robb" userId="b287df63d2bde5d9" providerId="LiveId" clId="{56F9994F-72C8-42D0-AD6F-66FFDA58DB8E}" dt="2019-12-10T18:08:32.747" v="1268" actId="20577"/>
        <pc:sldMkLst>
          <pc:docMk/>
          <pc:sldMk cId="410845938" sldId="270"/>
        </pc:sldMkLst>
      </pc:sldChg>
      <pc:sldChg chg="delSp modSp">
        <pc:chgData name="Hilary Weaver-Robb" userId="b287df63d2bde5d9" providerId="LiveId" clId="{56F9994F-72C8-42D0-AD6F-66FFDA58DB8E}" dt="2019-12-09T21:15:01.116" v="73" actId="20577"/>
        <pc:sldMkLst>
          <pc:docMk/>
          <pc:sldMk cId="1763623020" sldId="271"/>
        </pc:sldMkLst>
        <pc:spChg chg="mod">
          <ac:chgData name="Hilary Weaver-Robb" userId="b287df63d2bde5d9" providerId="LiveId" clId="{56F9994F-72C8-42D0-AD6F-66FFDA58DB8E}" dt="2019-12-09T21:15:01.116" v="73" actId="20577"/>
          <ac:spMkLst>
            <pc:docMk/>
            <pc:sldMk cId="1763623020" sldId="271"/>
            <ac:spMk id="3" creationId="{00000000-0000-0000-0000-000000000000}"/>
          </ac:spMkLst>
        </pc:spChg>
        <pc:spChg chg="del">
          <ac:chgData name="Hilary Weaver-Robb" userId="b287df63d2bde5d9" providerId="LiveId" clId="{56F9994F-72C8-42D0-AD6F-66FFDA58DB8E}" dt="2019-12-09T21:14:29.266" v="39" actId="478"/>
          <ac:spMkLst>
            <pc:docMk/>
            <pc:sldMk cId="1763623020" sldId="271"/>
            <ac:spMk id="5" creationId="{B382CF0D-D3C3-45C3-A709-5A5BD9BA86B4}"/>
          </ac:spMkLst>
        </pc:spChg>
        <pc:picChg chg="del">
          <ac:chgData name="Hilary Weaver-Robb" userId="b287df63d2bde5d9" providerId="LiveId" clId="{56F9994F-72C8-42D0-AD6F-66FFDA58DB8E}" dt="2019-12-09T21:14:13.861" v="38" actId="478"/>
          <ac:picMkLst>
            <pc:docMk/>
            <pc:sldMk cId="1763623020" sldId="271"/>
            <ac:picMk id="7" creationId="{631D5052-BD4A-48BC-839D-D7B45EAF4521}"/>
          </ac:picMkLst>
        </pc:picChg>
      </pc:sldChg>
      <pc:sldChg chg="modSp ord modAnim modNotesTx">
        <pc:chgData name="Hilary Weaver-Robb" userId="b287df63d2bde5d9" providerId="LiveId" clId="{56F9994F-72C8-42D0-AD6F-66FFDA58DB8E}" dt="2019-12-10T19:16:13.901" v="1938" actId="20577"/>
        <pc:sldMkLst>
          <pc:docMk/>
          <pc:sldMk cId="1592374570" sldId="272"/>
        </pc:sldMkLst>
        <pc:spChg chg="mod">
          <ac:chgData name="Hilary Weaver-Robb" userId="b287df63d2bde5d9" providerId="LiveId" clId="{56F9994F-72C8-42D0-AD6F-66FFDA58DB8E}" dt="2019-12-10T19:16:13.901" v="1938" actId="20577"/>
          <ac:spMkLst>
            <pc:docMk/>
            <pc:sldMk cId="1592374570" sldId="272"/>
            <ac:spMk id="3" creationId="{00000000-0000-0000-0000-000000000000}"/>
          </ac:spMkLst>
        </pc:spChg>
      </pc:sldChg>
      <pc:sldChg chg="modNotesTx">
        <pc:chgData name="Hilary Weaver-Robb" userId="b287df63d2bde5d9" providerId="LiveId" clId="{56F9994F-72C8-42D0-AD6F-66FFDA58DB8E}" dt="2019-12-10T15:16:52.910" v="1101" actId="20577"/>
        <pc:sldMkLst>
          <pc:docMk/>
          <pc:sldMk cId="944751590" sldId="274"/>
        </pc:sldMkLst>
      </pc:sldChg>
      <pc:sldChg chg="del">
        <pc:chgData name="Hilary Weaver-Robb" userId="b287df63d2bde5d9" providerId="LiveId" clId="{56F9994F-72C8-42D0-AD6F-66FFDA58DB8E}" dt="2019-12-10T20:15:25.784" v="2763" actId="47"/>
        <pc:sldMkLst>
          <pc:docMk/>
          <pc:sldMk cId="2261097988" sldId="278"/>
        </pc:sldMkLst>
      </pc:sldChg>
      <pc:sldChg chg="del">
        <pc:chgData name="Hilary Weaver-Robb" userId="b287df63d2bde5d9" providerId="LiveId" clId="{56F9994F-72C8-42D0-AD6F-66FFDA58DB8E}" dt="2019-12-10T20:15:25.120" v="2762" actId="47"/>
        <pc:sldMkLst>
          <pc:docMk/>
          <pc:sldMk cId="3426714272" sldId="286"/>
        </pc:sldMkLst>
      </pc:sldChg>
      <pc:sldChg chg="del">
        <pc:chgData name="Hilary Weaver-Robb" userId="b287df63d2bde5d9" providerId="LiveId" clId="{56F9994F-72C8-42D0-AD6F-66FFDA58DB8E}" dt="2019-12-10T20:15:27.945" v="2766" actId="47"/>
        <pc:sldMkLst>
          <pc:docMk/>
          <pc:sldMk cId="499634772" sldId="287"/>
        </pc:sldMkLst>
      </pc:sldChg>
      <pc:sldChg chg="del">
        <pc:chgData name="Hilary Weaver-Robb" userId="b287df63d2bde5d9" providerId="LiveId" clId="{56F9994F-72C8-42D0-AD6F-66FFDA58DB8E}" dt="2019-12-10T20:15:28.554" v="2767" actId="47"/>
        <pc:sldMkLst>
          <pc:docMk/>
          <pc:sldMk cId="2121593369" sldId="288"/>
        </pc:sldMkLst>
      </pc:sldChg>
      <pc:sldChg chg="del">
        <pc:chgData name="Hilary Weaver-Robb" userId="b287df63d2bde5d9" providerId="LiveId" clId="{56F9994F-72C8-42D0-AD6F-66FFDA58DB8E}" dt="2019-12-10T20:15:29.257" v="2768" actId="47"/>
        <pc:sldMkLst>
          <pc:docMk/>
          <pc:sldMk cId="1425533335" sldId="289"/>
        </pc:sldMkLst>
      </pc:sldChg>
      <pc:sldChg chg="del">
        <pc:chgData name="Hilary Weaver-Robb" userId="b287df63d2bde5d9" providerId="LiveId" clId="{56F9994F-72C8-42D0-AD6F-66FFDA58DB8E}" dt="2019-12-10T20:15:30.756" v="2771" actId="47"/>
        <pc:sldMkLst>
          <pc:docMk/>
          <pc:sldMk cId="2368816933" sldId="290"/>
        </pc:sldMkLst>
      </pc:sldChg>
      <pc:sldChg chg="del">
        <pc:chgData name="Hilary Weaver-Robb" userId="b287df63d2bde5d9" providerId="LiveId" clId="{56F9994F-72C8-42D0-AD6F-66FFDA58DB8E}" dt="2019-12-10T20:15:31.281" v="2772" actId="47"/>
        <pc:sldMkLst>
          <pc:docMk/>
          <pc:sldMk cId="159233021" sldId="291"/>
        </pc:sldMkLst>
      </pc:sldChg>
      <pc:sldChg chg="del">
        <pc:chgData name="Hilary Weaver-Robb" userId="b287df63d2bde5d9" providerId="LiveId" clId="{56F9994F-72C8-42D0-AD6F-66FFDA58DB8E}" dt="2019-12-10T20:15:31.784" v="2773" actId="47"/>
        <pc:sldMkLst>
          <pc:docMk/>
          <pc:sldMk cId="1711682407" sldId="292"/>
        </pc:sldMkLst>
      </pc:sldChg>
      <pc:sldChg chg="del">
        <pc:chgData name="Hilary Weaver-Robb" userId="b287df63d2bde5d9" providerId="LiveId" clId="{56F9994F-72C8-42D0-AD6F-66FFDA58DB8E}" dt="2019-12-10T20:15:33.053" v="2775" actId="47"/>
        <pc:sldMkLst>
          <pc:docMk/>
          <pc:sldMk cId="979153123" sldId="296"/>
        </pc:sldMkLst>
      </pc:sldChg>
      <pc:sldChg chg="del">
        <pc:chgData name="Hilary Weaver-Robb" userId="b287df63d2bde5d9" providerId="LiveId" clId="{56F9994F-72C8-42D0-AD6F-66FFDA58DB8E}" dt="2019-12-10T20:15:33.629" v="2776" actId="47"/>
        <pc:sldMkLst>
          <pc:docMk/>
          <pc:sldMk cId="3155210774" sldId="297"/>
        </pc:sldMkLst>
      </pc:sldChg>
      <pc:sldChg chg="del">
        <pc:chgData name="Hilary Weaver-Robb" userId="b287df63d2bde5d9" providerId="LiveId" clId="{56F9994F-72C8-42D0-AD6F-66FFDA58DB8E}" dt="2019-12-10T20:15:37.350" v="2780" actId="47"/>
        <pc:sldMkLst>
          <pc:docMk/>
          <pc:sldMk cId="2362796246" sldId="302"/>
        </pc:sldMkLst>
      </pc:sldChg>
      <pc:sldChg chg="del">
        <pc:chgData name="Hilary Weaver-Robb" userId="b287df63d2bde5d9" providerId="LiveId" clId="{56F9994F-72C8-42D0-AD6F-66FFDA58DB8E}" dt="2019-12-10T20:15:37.884" v="2781" actId="47"/>
        <pc:sldMkLst>
          <pc:docMk/>
          <pc:sldMk cId="3186561592" sldId="303"/>
        </pc:sldMkLst>
      </pc:sldChg>
      <pc:sldChg chg="del">
        <pc:chgData name="Hilary Weaver-Robb" userId="b287df63d2bde5d9" providerId="LiveId" clId="{56F9994F-72C8-42D0-AD6F-66FFDA58DB8E}" dt="2019-12-10T20:15:39.610" v="2784" actId="47"/>
        <pc:sldMkLst>
          <pc:docMk/>
          <pc:sldMk cId="1908551627" sldId="304"/>
        </pc:sldMkLst>
      </pc:sldChg>
      <pc:sldChg chg="del">
        <pc:chgData name="Hilary Weaver-Robb" userId="b287df63d2bde5d9" providerId="LiveId" clId="{56F9994F-72C8-42D0-AD6F-66FFDA58DB8E}" dt="2019-12-10T20:15:40.166" v="2785" actId="47"/>
        <pc:sldMkLst>
          <pc:docMk/>
          <pc:sldMk cId="3408542841" sldId="305"/>
        </pc:sldMkLst>
      </pc:sldChg>
      <pc:sldChg chg="del">
        <pc:chgData name="Hilary Weaver-Robb" userId="b287df63d2bde5d9" providerId="LiveId" clId="{56F9994F-72C8-42D0-AD6F-66FFDA58DB8E}" dt="2019-12-10T20:15:49.741" v="2788" actId="47"/>
        <pc:sldMkLst>
          <pc:docMk/>
          <pc:sldMk cId="3962276847" sldId="306"/>
        </pc:sldMkLst>
      </pc:sldChg>
      <pc:sldChg chg="del">
        <pc:chgData name="Hilary Weaver-Robb" userId="b287df63d2bde5d9" providerId="LiveId" clId="{56F9994F-72C8-42D0-AD6F-66FFDA58DB8E}" dt="2019-12-10T20:15:50.025" v="2789" actId="47"/>
        <pc:sldMkLst>
          <pc:docMk/>
          <pc:sldMk cId="2379310044" sldId="307"/>
        </pc:sldMkLst>
      </pc:sldChg>
      <pc:sldChg chg="del">
        <pc:chgData name="Hilary Weaver-Robb" userId="b287df63d2bde5d9" providerId="LiveId" clId="{56F9994F-72C8-42D0-AD6F-66FFDA58DB8E}" dt="2019-12-10T20:15:50.817" v="2790" actId="47"/>
        <pc:sldMkLst>
          <pc:docMk/>
          <pc:sldMk cId="800934294" sldId="308"/>
        </pc:sldMkLst>
      </pc:sldChg>
      <pc:sldChg chg="del">
        <pc:chgData name="Hilary Weaver-Robb" userId="b287df63d2bde5d9" providerId="LiveId" clId="{56F9994F-72C8-42D0-AD6F-66FFDA58DB8E}" dt="2019-12-10T20:08:57.162" v="2759" actId="47"/>
        <pc:sldMkLst>
          <pc:docMk/>
          <pc:sldMk cId="104515540" sldId="309"/>
        </pc:sldMkLst>
      </pc:sldChg>
      <pc:sldChg chg="modSp">
        <pc:chgData name="Hilary Weaver-Robb" userId="b287df63d2bde5d9" providerId="LiveId" clId="{56F9994F-72C8-42D0-AD6F-66FFDA58DB8E}" dt="2019-12-10T21:12:38.060" v="3886" actId="20577"/>
        <pc:sldMkLst>
          <pc:docMk/>
          <pc:sldMk cId="1601449271" sldId="325"/>
        </pc:sldMkLst>
        <pc:spChg chg="mod">
          <ac:chgData name="Hilary Weaver-Robb" userId="b287df63d2bde5d9" providerId="LiveId" clId="{56F9994F-72C8-42D0-AD6F-66FFDA58DB8E}" dt="2019-12-10T21:12:38.060" v="3886" actId="20577"/>
          <ac:spMkLst>
            <pc:docMk/>
            <pc:sldMk cId="1601449271" sldId="325"/>
            <ac:spMk id="2" creationId="{00000000-0000-0000-0000-000000000000}"/>
          </ac:spMkLst>
        </pc:spChg>
      </pc:sldChg>
      <pc:sldChg chg="modSp modAnim">
        <pc:chgData name="Hilary Weaver-Robb" userId="b287df63d2bde5d9" providerId="LiveId" clId="{56F9994F-72C8-42D0-AD6F-66FFDA58DB8E}" dt="2019-12-13T17:14:30.675" v="4788" actId="20577"/>
        <pc:sldMkLst>
          <pc:docMk/>
          <pc:sldMk cId="373770867" sldId="326"/>
        </pc:sldMkLst>
        <pc:spChg chg="mod">
          <ac:chgData name="Hilary Weaver-Robb" userId="b287df63d2bde5d9" providerId="LiveId" clId="{56F9994F-72C8-42D0-AD6F-66FFDA58DB8E}" dt="2019-12-13T17:13:11.950" v="4727" actId="20577"/>
          <ac:spMkLst>
            <pc:docMk/>
            <pc:sldMk cId="373770867" sldId="326"/>
            <ac:spMk id="2" creationId="{00000000-0000-0000-0000-000000000000}"/>
          </ac:spMkLst>
        </pc:spChg>
        <pc:spChg chg="mod">
          <ac:chgData name="Hilary Weaver-Robb" userId="b287df63d2bde5d9" providerId="LiveId" clId="{56F9994F-72C8-42D0-AD6F-66FFDA58DB8E}" dt="2019-12-13T17:14:30.675" v="4788" actId="20577"/>
          <ac:spMkLst>
            <pc:docMk/>
            <pc:sldMk cId="373770867" sldId="326"/>
            <ac:spMk id="3" creationId="{00000000-0000-0000-0000-000000000000}"/>
          </ac:spMkLst>
        </pc:spChg>
      </pc:sldChg>
      <pc:sldChg chg="modSp del">
        <pc:chgData name="Hilary Weaver-Robb" userId="b287df63d2bde5d9" providerId="LiveId" clId="{56F9994F-72C8-42D0-AD6F-66FFDA58DB8E}" dt="2019-12-10T20:15:40.869" v="2786" actId="47"/>
        <pc:sldMkLst>
          <pc:docMk/>
          <pc:sldMk cId="2125809728" sldId="331"/>
        </pc:sldMkLst>
        <pc:spChg chg="mod">
          <ac:chgData name="Hilary Weaver-Robb" userId="b287df63d2bde5d9" providerId="LiveId" clId="{56F9994F-72C8-42D0-AD6F-66FFDA58DB8E}" dt="2019-12-09T20:37:53.232" v="1" actId="27636"/>
          <ac:spMkLst>
            <pc:docMk/>
            <pc:sldMk cId="2125809728" sldId="331"/>
            <ac:spMk id="3" creationId="{00000000-0000-0000-0000-000000000000}"/>
          </ac:spMkLst>
        </pc:spChg>
      </pc:sldChg>
      <pc:sldChg chg="modSp modNotesTx">
        <pc:chgData name="Hilary Weaver-Robb" userId="b287df63d2bde5d9" providerId="LiveId" clId="{56F9994F-72C8-42D0-AD6F-66FFDA58DB8E}" dt="2019-12-10T19:27:44.200" v="2609" actId="20577"/>
        <pc:sldMkLst>
          <pc:docMk/>
          <pc:sldMk cId="1787698227" sldId="333"/>
        </pc:sldMkLst>
        <pc:spChg chg="mod">
          <ac:chgData name="Hilary Weaver-Robb" userId="b287df63d2bde5d9" providerId="LiveId" clId="{56F9994F-72C8-42D0-AD6F-66FFDA58DB8E}" dt="2019-12-10T19:04:32.172" v="1555" actId="20577"/>
          <ac:spMkLst>
            <pc:docMk/>
            <pc:sldMk cId="1787698227" sldId="333"/>
            <ac:spMk id="2" creationId="{00000000-0000-0000-0000-000000000000}"/>
          </ac:spMkLst>
        </pc:spChg>
      </pc:sldChg>
      <pc:sldChg chg="del">
        <pc:chgData name="Hilary Weaver-Robb" userId="b287df63d2bde5d9" providerId="LiveId" clId="{56F9994F-72C8-42D0-AD6F-66FFDA58DB8E}" dt="2019-12-09T20:38:08.720" v="20" actId="47"/>
        <pc:sldMkLst>
          <pc:docMk/>
          <pc:sldMk cId="2937701352" sldId="335"/>
        </pc:sldMkLst>
      </pc:sldChg>
      <pc:sldChg chg="del">
        <pc:chgData name="Hilary Weaver-Robb" userId="b287df63d2bde5d9" providerId="LiveId" clId="{56F9994F-72C8-42D0-AD6F-66FFDA58DB8E}" dt="2019-12-09T20:38:11.244" v="21" actId="47"/>
        <pc:sldMkLst>
          <pc:docMk/>
          <pc:sldMk cId="747204301" sldId="336"/>
        </pc:sldMkLst>
      </pc:sldChg>
      <pc:sldChg chg="del">
        <pc:chgData name="Hilary Weaver-Robb" userId="b287df63d2bde5d9" providerId="LiveId" clId="{56F9994F-72C8-42D0-AD6F-66FFDA58DB8E}" dt="2019-12-09T21:14:07.527" v="37" actId="47"/>
        <pc:sldMkLst>
          <pc:docMk/>
          <pc:sldMk cId="367586386" sldId="338"/>
        </pc:sldMkLst>
      </pc:sldChg>
      <pc:sldChg chg="delSp">
        <pc:chgData name="Hilary Weaver-Robb" userId="b287df63d2bde5d9" providerId="LiveId" clId="{56F9994F-72C8-42D0-AD6F-66FFDA58DB8E}" dt="2019-12-10T20:01:40.848" v="2695" actId="478"/>
        <pc:sldMkLst>
          <pc:docMk/>
          <pc:sldMk cId="1854633125" sldId="340"/>
        </pc:sldMkLst>
        <pc:picChg chg="del">
          <ac:chgData name="Hilary Weaver-Robb" userId="b287df63d2bde5d9" providerId="LiveId" clId="{56F9994F-72C8-42D0-AD6F-66FFDA58DB8E}" dt="2019-12-10T20:01:40.848" v="2695" actId="478"/>
          <ac:picMkLst>
            <pc:docMk/>
            <pc:sldMk cId="1854633125" sldId="340"/>
            <ac:picMk id="16" creationId="{A9466D26-6917-4B84-A95F-28F32464592B}"/>
          </ac:picMkLst>
        </pc:picChg>
      </pc:sldChg>
      <pc:sldChg chg="modTransition">
        <pc:chgData name="Hilary Weaver-Robb" userId="b287df63d2bde5d9" providerId="LiveId" clId="{56F9994F-72C8-42D0-AD6F-66FFDA58DB8E}" dt="2019-12-10T20:15:16.729" v="2760"/>
        <pc:sldMkLst>
          <pc:docMk/>
          <pc:sldMk cId="1786637591" sldId="341"/>
        </pc:sldMkLst>
      </pc:sldChg>
      <pc:sldChg chg="delSp">
        <pc:chgData name="Hilary Weaver-Robb" userId="b287df63d2bde5d9" providerId="LiveId" clId="{56F9994F-72C8-42D0-AD6F-66FFDA58DB8E}" dt="2019-12-10T20:01:48.466" v="2697" actId="478"/>
        <pc:sldMkLst>
          <pc:docMk/>
          <pc:sldMk cId="2906292028" sldId="342"/>
        </pc:sldMkLst>
        <pc:picChg chg="del">
          <ac:chgData name="Hilary Weaver-Robb" userId="b287df63d2bde5d9" providerId="LiveId" clId="{56F9994F-72C8-42D0-AD6F-66FFDA58DB8E}" dt="2019-12-10T20:01:48.466" v="2697" actId="478"/>
          <ac:picMkLst>
            <pc:docMk/>
            <pc:sldMk cId="2906292028" sldId="342"/>
            <ac:picMk id="8" creationId="{6DE6B4CE-2802-401A-9130-E66087A82E42}"/>
          </ac:picMkLst>
        </pc:picChg>
      </pc:sldChg>
      <pc:sldChg chg="delSp">
        <pc:chgData name="Hilary Weaver-Robb" userId="b287df63d2bde5d9" providerId="LiveId" clId="{56F9994F-72C8-42D0-AD6F-66FFDA58DB8E}" dt="2019-12-10T20:03:52.804" v="2713" actId="478"/>
        <pc:sldMkLst>
          <pc:docMk/>
          <pc:sldMk cId="3009069112" sldId="344"/>
        </pc:sldMkLst>
        <pc:picChg chg="del">
          <ac:chgData name="Hilary Weaver-Robb" userId="b287df63d2bde5d9" providerId="LiveId" clId="{56F9994F-72C8-42D0-AD6F-66FFDA58DB8E}" dt="2019-12-10T20:03:52.804" v="2713" actId="478"/>
          <ac:picMkLst>
            <pc:docMk/>
            <pc:sldMk cId="3009069112" sldId="344"/>
            <ac:picMk id="7" creationId="{A844780A-4AAE-4781-B4B5-F0C014E170EB}"/>
          </ac:picMkLst>
        </pc:picChg>
      </pc:sldChg>
      <pc:sldChg chg="del">
        <pc:chgData name="Hilary Weaver-Robb" userId="b287df63d2bde5d9" providerId="LiveId" clId="{56F9994F-72C8-42D0-AD6F-66FFDA58DB8E}" dt="2019-12-10T20:15:29.813" v="2769" actId="47"/>
        <pc:sldMkLst>
          <pc:docMk/>
          <pc:sldMk cId="105768864" sldId="345"/>
        </pc:sldMkLst>
      </pc:sldChg>
      <pc:sldChg chg="del">
        <pc:chgData name="Hilary Weaver-Robb" userId="b287df63d2bde5d9" providerId="LiveId" clId="{56F9994F-72C8-42D0-AD6F-66FFDA58DB8E}" dt="2019-12-10T20:15:30.224" v="2770" actId="47"/>
        <pc:sldMkLst>
          <pc:docMk/>
          <pc:sldMk cId="167218075" sldId="346"/>
        </pc:sldMkLst>
      </pc:sldChg>
      <pc:sldChg chg="del">
        <pc:chgData name="Hilary Weaver-Robb" userId="b287df63d2bde5d9" providerId="LiveId" clId="{56F9994F-72C8-42D0-AD6F-66FFDA58DB8E}" dt="2019-12-10T20:15:32.387" v="2774" actId="47"/>
        <pc:sldMkLst>
          <pc:docMk/>
          <pc:sldMk cId="1347049804" sldId="347"/>
        </pc:sldMkLst>
      </pc:sldChg>
      <pc:sldChg chg="del">
        <pc:chgData name="Hilary Weaver-Robb" userId="b287df63d2bde5d9" providerId="LiveId" clId="{56F9994F-72C8-42D0-AD6F-66FFDA58DB8E}" dt="2019-12-10T20:15:35.685" v="2778" actId="47"/>
        <pc:sldMkLst>
          <pc:docMk/>
          <pc:sldMk cId="1101284727" sldId="348"/>
        </pc:sldMkLst>
      </pc:sldChg>
      <pc:sldChg chg="del">
        <pc:chgData name="Hilary Weaver-Robb" userId="b287df63d2bde5d9" providerId="LiveId" clId="{56F9994F-72C8-42D0-AD6F-66FFDA58DB8E}" dt="2019-12-10T20:15:36.631" v="2779" actId="47"/>
        <pc:sldMkLst>
          <pc:docMk/>
          <pc:sldMk cId="3864368310" sldId="349"/>
        </pc:sldMkLst>
      </pc:sldChg>
      <pc:sldChg chg="del">
        <pc:chgData name="Hilary Weaver-Robb" userId="b287df63d2bde5d9" providerId="LiveId" clId="{56F9994F-72C8-42D0-AD6F-66FFDA58DB8E}" dt="2019-12-10T20:15:39.115" v="2783" actId="47"/>
        <pc:sldMkLst>
          <pc:docMk/>
          <pc:sldMk cId="962503373" sldId="350"/>
        </pc:sldMkLst>
      </pc:sldChg>
      <pc:sldChg chg="del">
        <pc:chgData name="Hilary Weaver-Robb" userId="b287df63d2bde5d9" providerId="LiveId" clId="{56F9994F-72C8-42D0-AD6F-66FFDA58DB8E}" dt="2019-12-10T20:15:38.442" v="2782" actId="47"/>
        <pc:sldMkLst>
          <pc:docMk/>
          <pc:sldMk cId="2722769031" sldId="351"/>
        </pc:sldMkLst>
      </pc:sldChg>
      <pc:sldChg chg="del">
        <pc:chgData name="Hilary Weaver-Robb" userId="b287df63d2bde5d9" providerId="LiveId" clId="{56F9994F-72C8-42D0-AD6F-66FFDA58DB8E}" dt="2019-12-10T20:15:41.523" v="2787" actId="47"/>
        <pc:sldMkLst>
          <pc:docMk/>
          <pc:sldMk cId="1293059095" sldId="352"/>
        </pc:sldMkLst>
      </pc:sldChg>
      <pc:sldChg chg="del">
        <pc:chgData name="Hilary Weaver-Robb" userId="b287df63d2bde5d9" providerId="LiveId" clId="{56F9994F-72C8-42D0-AD6F-66FFDA58DB8E}" dt="2019-12-10T20:15:34.346" v="2777" actId="47"/>
        <pc:sldMkLst>
          <pc:docMk/>
          <pc:sldMk cId="2093982811" sldId="363"/>
        </pc:sldMkLst>
      </pc:sldChg>
      <pc:sldChg chg="del">
        <pc:chgData name="Hilary Weaver-Robb" userId="b287df63d2bde5d9" providerId="LiveId" clId="{56F9994F-72C8-42D0-AD6F-66FFDA58DB8E}" dt="2019-12-12T14:54:20.448" v="4647" actId="47"/>
        <pc:sldMkLst>
          <pc:docMk/>
          <pc:sldMk cId="1531338236" sldId="371"/>
        </pc:sldMkLst>
      </pc:sldChg>
      <pc:sldChg chg="del">
        <pc:chgData name="Hilary Weaver-Robb" userId="b287df63d2bde5d9" providerId="LiveId" clId="{56F9994F-72C8-42D0-AD6F-66FFDA58DB8E}" dt="2019-12-12T14:54:21.118" v="4648" actId="47"/>
        <pc:sldMkLst>
          <pc:docMk/>
          <pc:sldMk cId="2983063373" sldId="372"/>
        </pc:sldMkLst>
      </pc:sldChg>
      <pc:sldChg chg="del">
        <pc:chgData name="Hilary Weaver-Robb" userId="b287df63d2bde5d9" providerId="LiveId" clId="{56F9994F-72C8-42D0-AD6F-66FFDA58DB8E}" dt="2019-12-12T14:54:21.753" v="4649" actId="47"/>
        <pc:sldMkLst>
          <pc:docMk/>
          <pc:sldMk cId="3004243976" sldId="373"/>
        </pc:sldMkLst>
      </pc:sldChg>
      <pc:sldChg chg="modNotesTx">
        <pc:chgData name="Hilary Weaver-Robb" userId="b287df63d2bde5d9" providerId="LiveId" clId="{56F9994F-72C8-42D0-AD6F-66FFDA58DB8E}" dt="2019-12-10T18:08:59.045" v="1357" actId="20577"/>
        <pc:sldMkLst>
          <pc:docMk/>
          <pc:sldMk cId="3378863489" sldId="376"/>
        </pc:sldMkLst>
      </pc:sldChg>
      <pc:sldChg chg="modSp">
        <pc:chgData name="Hilary Weaver-Robb" userId="b287df63d2bde5d9" providerId="LiveId" clId="{56F9994F-72C8-42D0-AD6F-66FFDA58DB8E}" dt="2019-12-12T14:55:25.717" v="4655" actId="20577"/>
        <pc:sldMkLst>
          <pc:docMk/>
          <pc:sldMk cId="2479525674" sldId="377"/>
        </pc:sldMkLst>
        <pc:spChg chg="mod">
          <ac:chgData name="Hilary Weaver-Robb" userId="b287df63d2bde5d9" providerId="LiveId" clId="{56F9994F-72C8-42D0-AD6F-66FFDA58DB8E}" dt="2019-12-12T14:55:25.717" v="4655" actId="20577"/>
          <ac:spMkLst>
            <pc:docMk/>
            <pc:sldMk cId="2479525674" sldId="377"/>
            <ac:spMk id="2" creationId="{00000000-0000-0000-0000-000000000000}"/>
          </ac:spMkLst>
        </pc:spChg>
      </pc:sldChg>
      <pc:sldChg chg="modSp">
        <pc:chgData name="Hilary Weaver-Robb" userId="b287df63d2bde5d9" providerId="LiveId" clId="{56F9994F-72C8-42D0-AD6F-66FFDA58DB8E}" dt="2019-12-12T14:55:31.648" v="4660" actId="20577"/>
        <pc:sldMkLst>
          <pc:docMk/>
          <pc:sldMk cId="919917175" sldId="378"/>
        </pc:sldMkLst>
        <pc:spChg chg="mod">
          <ac:chgData name="Hilary Weaver-Robb" userId="b287df63d2bde5d9" providerId="LiveId" clId="{56F9994F-72C8-42D0-AD6F-66FFDA58DB8E}" dt="2019-12-12T14:55:31.648" v="4660" actId="20577"/>
          <ac:spMkLst>
            <pc:docMk/>
            <pc:sldMk cId="919917175" sldId="378"/>
            <ac:spMk id="2" creationId="{00000000-0000-0000-0000-000000000000}"/>
          </ac:spMkLst>
        </pc:spChg>
      </pc:sldChg>
      <pc:sldChg chg="modSp">
        <pc:chgData name="Hilary Weaver-Robb" userId="b287df63d2bde5d9" providerId="LiveId" clId="{56F9994F-72C8-42D0-AD6F-66FFDA58DB8E}" dt="2019-12-12T14:55:36.561" v="4665" actId="20577"/>
        <pc:sldMkLst>
          <pc:docMk/>
          <pc:sldMk cId="1399006291" sldId="379"/>
        </pc:sldMkLst>
        <pc:spChg chg="mod">
          <ac:chgData name="Hilary Weaver-Robb" userId="b287df63d2bde5d9" providerId="LiveId" clId="{56F9994F-72C8-42D0-AD6F-66FFDA58DB8E}" dt="2019-12-12T14:55:36.561" v="4665" actId="20577"/>
          <ac:spMkLst>
            <pc:docMk/>
            <pc:sldMk cId="1399006291" sldId="379"/>
            <ac:spMk id="2" creationId="{00000000-0000-0000-0000-000000000000}"/>
          </ac:spMkLst>
        </pc:spChg>
      </pc:sldChg>
      <pc:sldChg chg="modSp">
        <pc:chgData name="Hilary Weaver-Robb" userId="b287df63d2bde5d9" providerId="LiveId" clId="{56F9994F-72C8-42D0-AD6F-66FFDA58DB8E}" dt="2019-12-12T14:55:41.395" v="4670" actId="20577"/>
        <pc:sldMkLst>
          <pc:docMk/>
          <pc:sldMk cId="3987064082" sldId="380"/>
        </pc:sldMkLst>
        <pc:spChg chg="mod">
          <ac:chgData name="Hilary Weaver-Robb" userId="b287df63d2bde5d9" providerId="LiveId" clId="{56F9994F-72C8-42D0-AD6F-66FFDA58DB8E}" dt="2019-12-12T14:55:41.395" v="4670" actId="20577"/>
          <ac:spMkLst>
            <pc:docMk/>
            <pc:sldMk cId="3987064082" sldId="380"/>
            <ac:spMk id="2" creationId="{00000000-0000-0000-0000-000000000000}"/>
          </ac:spMkLst>
        </pc:spChg>
      </pc:sldChg>
      <pc:sldChg chg="delSp modTransition">
        <pc:chgData name="Hilary Weaver-Robb" userId="b287df63d2bde5d9" providerId="LiveId" clId="{56F9994F-72C8-42D0-AD6F-66FFDA58DB8E}" dt="2019-12-10T20:02:01.797" v="2700"/>
        <pc:sldMkLst>
          <pc:docMk/>
          <pc:sldMk cId="3335280036" sldId="381"/>
        </pc:sldMkLst>
        <pc:picChg chg="del">
          <ac:chgData name="Hilary Weaver-Robb" userId="b287df63d2bde5d9" providerId="LiveId" clId="{56F9994F-72C8-42D0-AD6F-66FFDA58DB8E}" dt="2019-12-10T20:01:52.479" v="2698" actId="478"/>
          <ac:picMkLst>
            <pc:docMk/>
            <pc:sldMk cId="3335280036" sldId="381"/>
            <ac:picMk id="10" creationId="{1B51DD1C-FDBF-48FC-B2E6-574A3C49FBA9}"/>
          </ac:picMkLst>
        </pc:picChg>
      </pc:sldChg>
      <pc:sldChg chg="delSp del">
        <pc:chgData name="Hilary Weaver-Robb" userId="b287df63d2bde5d9" providerId="LiveId" clId="{56F9994F-72C8-42D0-AD6F-66FFDA58DB8E}" dt="2019-12-10T20:05:56.771" v="2724" actId="47"/>
        <pc:sldMkLst>
          <pc:docMk/>
          <pc:sldMk cId="3265005744" sldId="382"/>
        </pc:sldMkLst>
        <pc:picChg chg="del">
          <ac:chgData name="Hilary Weaver-Robb" userId="b287df63d2bde5d9" providerId="LiveId" clId="{56F9994F-72C8-42D0-AD6F-66FFDA58DB8E}" dt="2019-12-10T20:05:18.296" v="2718" actId="478"/>
          <ac:picMkLst>
            <pc:docMk/>
            <pc:sldMk cId="3265005744" sldId="382"/>
            <ac:picMk id="18" creationId="{4150ED48-18E0-4FCF-A7F9-58C57BFD8D8C}"/>
          </ac:picMkLst>
        </pc:picChg>
      </pc:sldChg>
      <pc:sldChg chg="delSp modSp modNotesTx">
        <pc:chgData name="Hilary Weaver-Robb" userId="b287df63d2bde5d9" providerId="LiveId" clId="{56F9994F-72C8-42D0-AD6F-66FFDA58DB8E}" dt="2019-12-09T21:23:51.167" v="98" actId="20577"/>
        <pc:sldMkLst>
          <pc:docMk/>
          <pc:sldMk cId="2966044702" sldId="385"/>
        </pc:sldMkLst>
        <pc:spChg chg="mod">
          <ac:chgData name="Hilary Weaver-Robb" userId="b287df63d2bde5d9" providerId="LiveId" clId="{56F9994F-72C8-42D0-AD6F-66FFDA58DB8E}" dt="2019-12-09T21:23:35.278" v="97" actId="20577"/>
          <ac:spMkLst>
            <pc:docMk/>
            <pc:sldMk cId="2966044702" sldId="385"/>
            <ac:spMk id="3" creationId="{00000000-0000-0000-0000-000000000000}"/>
          </ac:spMkLst>
        </pc:spChg>
        <pc:picChg chg="del">
          <ac:chgData name="Hilary Weaver-Robb" userId="b287df63d2bde5d9" providerId="LiveId" clId="{56F9994F-72C8-42D0-AD6F-66FFDA58DB8E}" dt="2019-12-09T21:19:20.029" v="74" actId="478"/>
          <ac:picMkLst>
            <pc:docMk/>
            <pc:sldMk cId="2966044702" sldId="385"/>
            <ac:picMk id="8" creationId="{6D34D01E-BBC0-403B-914B-8718F4D50543}"/>
          </ac:picMkLst>
        </pc:picChg>
      </pc:sldChg>
      <pc:sldChg chg="delSp modNotesTx">
        <pc:chgData name="Hilary Weaver-Robb" userId="b287df63d2bde5d9" providerId="LiveId" clId="{56F9994F-72C8-42D0-AD6F-66FFDA58DB8E}" dt="2019-12-10T18:11:50.595" v="1384" actId="20577"/>
        <pc:sldMkLst>
          <pc:docMk/>
          <pc:sldMk cId="993845014" sldId="386"/>
        </pc:sldMkLst>
        <pc:picChg chg="del">
          <ac:chgData name="Hilary Weaver-Robb" userId="b287df63d2bde5d9" providerId="LiveId" clId="{56F9994F-72C8-42D0-AD6F-66FFDA58DB8E}" dt="2019-12-10T18:11:35.385" v="1358" actId="478"/>
          <ac:picMkLst>
            <pc:docMk/>
            <pc:sldMk cId="993845014" sldId="386"/>
            <ac:picMk id="13" creationId="{FC2BF9BB-CC72-4AA6-8C78-EA01FE6C127A}"/>
          </ac:picMkLst>
        </pc:picChg>
      </pc:sldChg>
      <pc:sldChg chg="delSp del modTransition">
        <pc:chgData name="Hilary Weaver-Robb" userId="b287df63d2bde5d9" providerId="LiveId" clId="{56F9994F-72C8-42D0-AD6F-66FFDA58DB8E}" dt="2019-12-12T21:02:04.604" v="4688" actId="47"/>
        <pc:sldMkLst>
          <pc:docMk/>
          <pc:sldMk cId="3530163003" sldId="394"/>
        </pc:sldMkLst>
        <pc:picChg chg="del">
          <ac:chgData name="Hilary Weaver-Robb" userId="b287df63d2bde5d9" providerId="LiveId" clId="{56F9994F-72C8-42D0-AD6F-66FFDA58DB8E}" dt="2019-12-10T20:01:30.284" v="2694" actId="478"/>
          <ac:picMkLst>
            <pc:docMk/>
            <pc:sldMk cId="3530163003" sldId="394"/>
            <ac:picMk id="6" creationId="{54DFE208-DD5B-4F5F-BEB4-88F80106C721}"/>
          </ac:picMkLst>
        </pc:picChg>
      </pc:sldChg>
      <pc:sldChg chg="delSp">
        <pc:chgData name="Hilary Weaver-Robb" userId="b287df63d2bde5d9" providerId="LiveId" clId="{56F9994F-72C8-42D0-AD6F-66FFDA58DB8E}" dt="2019-12-10T20:01:44.455" v="2696" actId="478"/>
        <pc:sldMkLst>
          <pc:docMk/>
          <pc:sldMk cId="1449579210" sldId="397"/>
        </pc:sldMkLst>
        <pc:picChg chg="del">
          <ac:chgData name="Hilary Weaver-Robb" userId="b287df63d2bde5d9" providerId="LiveId" clId="{56F9994F-72C8-42D0-AD6F-66FFDA58DB8E}" dt="2019-12-10T20:01:44.455" v="2696" actId="478"/>
          <ac:picMkLst>
            <pc:docMk/>
            <pc:sldMk cId="1449579210" sldId="397"/>
            <ac:picMk id="12" creationId="{B7098839-B26C-41B1-A1C2-55D4F658FA8E}"/>
          </ac:picMkLst>
        </pc:picChg>
      </pc:sldChg>
      <pc:sldChg chg="modNotesTx">
        <pc:chgData name="Hilary Weaver-Robb" userId="b287df63d2bde5d9" providerId="LiveId" clId="{56F9994F-72C8-42D0-AD6F-66FFDA58DB8E}" dt="2019-12-12T14:52:26.813" v="4572" actId="20577"/>
        <pc:sldMkLst>
          <pc:docMk/>
          <pc:sldMk cId="3785604283" sldId="398"/>
        </pc:sldMkLst>
      </pc:sldChg>
      <pc:sldChg chg="delSp modTransition">
        <pc:chgData name="Hilary Weaver-Robb" userId="b287df63d2bde5d9" providerId="LiveId" clId="{56F9994F-72C8-42D0-AD6F-66FFDA58DB8E}" dt="2019-12-10T20:02:05.149" v="2701"/>
        <pc:sldMkLst>
          <pc:docMk/>
          <pc:sldMk cId="3613374290" sldId="399"/>
        </pc:sldMkLst>
        <pc:picChg chg="del">
          <ac:chgData name="Hilary Weaver-Robb" userId="b287df63d2bde5d9" providerId="LiveId" clId="{56F9994F-72C8-42D0-AD6F-66FFDA58DB8E}" dt="2019-12-10T20:01:56.163" v="2699" actId="478"/>
          <ac:picMkLst>
            <pc:docMk/>
            <pc:sldMk cId="3613374290" sldId="399"/>
            <ac:picMk id="11" creationId="{F95891C7-DC51-41DF-8B17-34B557948339}"/>
          </ac:picMkLst>
        </pc:picChg>
      </pc:sldChg>
      <pc:sldChg chg="delSp">
        <pc:chgData name="Hilary Weaver-Robb" userId="b287df63d2bde5d9" providerId="LiveId" clId="{56F9994F-72C8-42D0-AD6F-66FFDA58DB8E}" dt="2019-12-10T20:02:08.520" v="2702" actId="478"/>
        <pc:sldMkLst>
          <pc:docMk/>
          <pc:sldMk cId="725560539" sldId="400"/>
        </pc:sldMkLst>
        <pc:picChg chg="del">
          <ac:chgData name="Hilary Weaver-Robb" userId="b287df63d2bde5d9" providerId="LiveId" clId="{56F9994F-72C8-42D0-AD6F-66FFDA58DB8E}" dt="2019-12-10T20:02:08.520" v="2702" actId="478"/>
          <ac:picMkLst>
            <pc:docMk/>
            <pc:sldMk cId="725560539" sldId="400"/>
            <ac:picMk id="16" creationId="{95817423-1305-4A2F-A80E-72FB527B0BCD}"/>
          </ac:picMkLst>
        </pc:picChg>
      </pc:sldChg>
      <pc:sldChg chg="delSp modTransition">
        <pc:chgData name="Hilary Weaver-Robb" userId="b287df63d2bde5d9" providerId="LiveId" clId="{56F9994F-72C8-42D0-AD6F-66FFDA58DB8E}" dt="2019-12-10T20:02:25.883" v="2704"/>
        <pc:sldMkLst>
          <pc:docMk/>
          <pc:sldMk cId="2367555344" sldId="401"/>
        </pc:sldMkLst>
        <pc:picChg chg="del">
          <ac:chgData name="Hilary Weaver-Robb" userId="b287df63d2bde5d9" providerId="LiveId" clId="{56F9994F-72C8-42D0-AD6F-66FFDA58DB8E}" dt="2019-12-10T20:02:16.196" v="2703" actId="478"/>
          <ac:picMkLst>
            <pc:docMk/>
            <pc:sldMk cId="2367555344" sldId="401"/>
            <ac:picMk id="11" creationId="{12B479B0-37D2-49FB-BE50-C186A1ED1F86}"/>
          </ac:picMkLst>
        </pc:picChg>
      </pc:sldChg>
      <pc:sldChg chg="delSp del">
        <pc:chgData name="Hilary Weaver-Robb" userId="b287df63d2bde5d9" providerId="LiveId" clId="{56F9994F-72C8-42D0-AD6F-66FFDA58DB8E}" dt="2019-12-10T20:18:21.595" v="2881" actId="2696"/>
        <pc:sldMkLst>
          <pc:docMk/>
          <pc:sldMk cId="4246528247" sldId="402"/>
        </pc:sldMkLst>
        <pc:picChg chg="del">
          <ac:chgData name="Hilary Weaver-Robb" userId="b287df63d2bde5d9" providerId="LiveId" clId="{56F9994F-72C8-42D0-AD6F-66FFDA58DB8E}" dt="2019-12-10T20:03:36.908" v="2711" actId="478"/>
          <ac:picMkLst>
            <pc:docMk/>
            <pc:sldMk cId="4246528247" sldId="402"/>
            <ac:picMk id="14" creationId="{98936EF3-F7AE-4199-AC81-97D0D472A7C5}"/>
          </ac:picMkLst>
        </pc:picChg>
      </pc:sldChg>
      <pc:sldChg chg="del modTransition">
        <pc:chgData name="Hilary Weaver-Robb" userId="b287df63d2bde5d9" providerId="LiveId" clId="{56F9994F-72C8-42D0-AD6F-66FFDA58DB8E}" dt="2019-12-10T20:18:24.489" v="2882" actId="47"/>
        <pc:sldMkLst>
          <pc:docMk/>
          <pc:sldMk cId="2441304347" sldId="403"/>
        </pc:sldMkLst>
      </pc:sldChg>
      <pc:sldChg chg="delSp">
        <pc:chgData name="Hilary Weaver-Robb" userId="b287df63d2bde5d9" providerId="LiveId" clId="{56F9994F-72C8-42D0-AD6F-66FFDA58DB8E}" dt="2019-12-10T20:04:39.914" v="2714" actId="478"/>
        <pc:sldMkLst>
          <pc:docMk/>
          <pc:sldMk cId="55059234" sldId="404"/>
        </pc:sldMkLst>
        <pc:picChg chg="del">
          <ac:chgData name="Hilary Weaver-Robb" userId="b287df63d2bde5d9" providerId="LiveId" clId="{56F9994F-72C8-42D0-AD6F-66FFDA58DB8E}" dt="2019-12-10T20:04:39.914" v="2714" actId="478"/>
          <ac:picMkLst>
            <pc:docMk/>
            <pc:sldMk cId="55059234" sldId="404"/>
            <ac:picMk id="15" creationId="{96A77464-7C43-4EBA-9573-33340044C548}"/>
          </ac:picMkLst>
        </pc:picChg>
      </pc:sldChg>
      <pc:sldChg chg="delSp">
        <pc:chgData name="Hilary Weaver-Robb" userId="b287df63d2bde5d9" providerId="LiveId" clId="{56F9994F-72C8-42D0-AD6F-66FFDA58DB8E}" dt="2019-12-10T20:05:06.621" v="2715" actId="478"/>
        <pc:sldMkLst>
          <pc:docMk/>
          <pc:sldMk cId="3810779930" sldId="405"/>
        </pc:sldMkLst>
        <pc:picChg chg="del">
          <ac:chgData name="Hilary Weaver-Robb" userId="b287df63d2bde5d9" providerId="LiveId" clId="{56F9994F-72C8-42D0-AD6F-66FFDA58DB8E}" dt="2019-12-10T20:05:06.621" v="2715" actId="478"/>
          <ac:picMkLst>
            <pc:docMk/>
            <pc:sldMk cId="3810779930" sldId="405"/>
            <ac:picMk id="13" creationId="{262A8AFC-84B1-4BDB-936A-6A6AE6A5EEA0}"/>
          </ac:picMkLst>
        </pc:picChg>
      </pc:sldChg>
      <pc:sldChg chg="delSp">
        <pc:chgData name="Hilary Weaver-Robb" userId="b287df63d2bde5d9" providerId="LiveId" clId="{56F9994F-72C8-42D0-AD6F-66FFDA58DB8E}" dt="2019-12-10T20:05:09.818" v="2716" actId="478"/>
        <pc:sldMkLst>
          <pc:docMk/>
          <pc:sldMk cId="3503675444" sldId="406"/>
        </pc:sldMkLst>
        <pc:picChg chg="del">
          <ac:chgData name="Hilary Weaver-Robb" userId="b287df63d2bde5d9" providerId="LiveId" clId="{56F9994F-72C8-42D0-AD6F-66FFDA58DB8E}" dt="2019-12-10T20:05:09.818" v="2716" actId="478"/>
          <ac:picMkLst>
            <pc:docMk/>
            <pc:sldMk cId="3503675444" sldId="406"/>
            <ac:picMk id="13" creationId="{6D61B022-3C7B-45DE-8C4B-6A8D464E2A1E}"/>
          </ac:picMkLst>
        </pc:picChg>
      </pc:sldChg>
      <pc:sldChg chg="delSp">
        <pc:chgData name="Hilary Weaver-Robb" userId="b287df63d2bde5d9" providerId="LiveId" clId="{56F9994F-72C8-42D0-AD6F-66FFDA58DB8E}" dt="2019-12-10T20:05:13.904" v="2717" actId="478"/>
        <pc:sldMkLst>
          <pc:docMk/>
          <pc:sldMk cId="4101888184" sldId="407"/>
        </pc:sldMkLst>
        <pc:picChg chg="del">
          <ac:chgData name="Hilary Weaver-Robb" userId="b287df63d2bde5d9" providerId="LiveId" clId="{56F9994F-72C8-42D0-AD6F-66FFDA58DB8E}" dt="2019-12-10T20:05:13.904" v="2717" actId="478"/>
          <ac:picMkLst>
            <pc:docMk/>
            <pc:sldMk cId="4101888184" sldId="407"/>
            <ac:picMk id="7" creationId="{BFEACD3C-4A57-4757-BF04-6DD64F6FEBD2}"/>
          </ac:picMkLst>
        </pc:picChg>
      </pc:sldChg>
      <pc:sldChg chg="del">
        <pc:chgData name="Hilary Weaver-Robb" userId="b287df63d2bde5d9" providerId="LiveId" clId="{56F9994F-72C8-42D0-AD6F-66FFDA58DB8E}" dt="2019-12-10T20:15:24.347" v="2761" actId="47"/>
        <pc:sldMkLst>
          <pc:docMk/>
          <pc:sldMk cId="967437840" sldId="408"/>
        </pc:sldMkLst>
      </pc:sldChg>
      <pc:sldChg chg="delSp modNotesTx">
        <pc:chgData name="Hilary Weaver-Robb" userId="b287df63d2bde5d9" providerId="LiveId" clId="{56F9994F-72C8-42D0-AD6F-66FFDA58DB8E}" dt="2019-12-10T20:18:17.209" v="2880" actId="20577"/>
        <pc:sldMkLst>
          <pc:docMk/>
          <pc:sldMk cId="1407726443" sldId="410"/>
        </pc:sldMkLst>
        <pc:picChg chg="del">
          <ac:chgData name="Hilary Weaver-Robb" userId="b287df63d2bde5d9" providerId="LiveId" clId="{56F9994F-72C8-42D0-AD6F-66FFDA58DB8E}" dt="2019-12-10T20:03:18.182" v="2708" actId="478"/>
          <ac:picMkLst>
            <pc:docMk/>
            <pc:sldMk cId="1407726443" sldId="410"/>
            <ac:picMk id="11" creationId="{85AC0DC0-8BFF-49D1-B833-6A800833907D}"/>
          </ac:picMkLst>
        </pc:picChg>
      </pc:sldChg>
      <pc:sldChg chg="del">
        <pc:chgData name="Hilary Weaver-Robb" userId="b287df63d2bde5d9" providerId="LiveId" clId="{56F9994F-72C8-42D0-AD6F-66FFDA58DB8E}" dt="2019-12-10T18:14:07.378" v="1391" actId="47"/>
        <pc:sldMkLst>
          <pc:docMk/>
          <pc:sldMk cId="3269472631" sldId="412"/>
        </pc:sldMkLst>
      </pc:sldChg>
      <pc:sldChg chg="delSp modTransition">
        <pc:chgData name="Hilary Weaver-Robb" userId="b287df63d2bde5d9" providerId="LiveId" clId="{56F9994F-72C8-42D0-AD6F-66FFDA58DB8E}" dt="2019-12-10T20:02:35.018" v="2706"/>
        <pc:sldMkLst>
          <pc:docMk/>
          <pc:sldMk cId="1772528115" sldId="413"/>
        </pc:sldMkLst>
        <pc:picChg chg="del">
          <ac:chgData name="Hilary Weaver-Robb" userId="b287df63d2bde5d9" providerId="LiveId" clId="{56F9994F-72C8-42D0-AD6F-66FFDA58DB8E}" dt="2019-12-10T20:02:30.558" v="2705" actId="478"/>
          <ac:picMkLst>
            <pc:docMk/>
            <pc:sldMk cId="1772528115" sldId="413"/>
            <ac:picMk id="10" creationId="{3262B75D-96EA-469A-883F-B86E5B81C5FB}"/>
          </ac:picMkLst>
        </pc:picChg>
      </pc:sldChg>
      <pc:sldChg chg="delSp">
        <pc:chgData name="Hilary Weaver-Robb" userId="b287df63d2bde5d9" providerId="LiveId" clId="{56F9994F-72C8-42D0-AD6F-66FFDA58DB8E}" dt="2019-12-10T20:02:42.201" v="2707" actId="478"/>
        <pc:sldMkLst>
          <pc:docMk/>
          <pc:sldMk cId="1195762281" sldId="414"/>
        </pc:sldMkLst>
        <pc:picChg chg="del">
          <ac:chgData name="Hilary Weaver-Robb" userId="b287df63d2bde5d9" providerId="LiveId" clId="{56F9994F-72C8-42D0-AD6F-66FFDA58DB8E}" dt="2019-12-10T20:02:42.201" v="2707" actId="478"/>
          <ac:picMkLst>
            <pc:docMk/>
            <pc:sldMk cId="1195762281" sldId="414"/>
            <ac:picMk id="11" creationId="{C1924C9F-E3B2-42B8-A03C-958BF20E8B74}"/>
          </ac:picMkLst>
        </pc:picChg>
      </pc:sldChg>
      <pc:sldChg chg="del">
        <pc:chgData name="Hilary Weaver-Robb" userId="b287df63d2bde5d9" providerId="LiveId" clId="{56F9994F-72C8-42D0-AD6F-66FFDA58DB8E}" dt="2019-12-10T18:14:10.594" v="1393" actId="47"/>
        <pc:sldMkLst>
          <pc:docMk/>
          <pc:sldMk cId="1636379243" sldId="415"/>
        </pc:sldMkLst>
      </pc:sldChg>
      <pc:sldChg chg="del">
        <pc:chgData name="Hilary Weaver-Robb" userId="b287df63d2bde5d9" providerId="LiveId" clId="{56F9994F-72C8-42D0-AD6F-66FFDA58DB8E}" dt="2019-12-10T18:14:09.240" v="1392" actId="47"/>
        <pc:sldMkLst>
          <pc:docMk/>
          <pc:sldMk cId="3634234245" sldId="416"/>
        </pc:sldMkLst>
      </pc:sldChg>
      <pc:sldChg chg="del">
        <pc:chgData name="Hilary Weaver-Robb" userId="b287df63d2bde5d9" providerId="LiveId" clId="{56F9994F-72C8-42D0-AD6F-66FFDA58DB8E}" dt="2019-12-10T18:14:11.733" v="1394" actId="47"/>
        <pc:sldMkLst>
          <pc:docMk/>
          <pc:sldMk cId="427840123" sldId="417"/>
        </pc:sldMkLst>
      </pc:sldChg>
      <pc:sldChg chg="del">
        <pc:chgData name="Hilary Weaver-Robb" userId="b287df63d2bde5d9" providerId="LiveId" clId="{56F9994F-72C8-42D0-AD6F-66FFDA58DB8E}" dt="2019-12-10T18:14:15.168" v="1397" actId="47"/>
        <pc:sldMkLst>
          <pc:docMk/>
          <pc:sldMk cId="4083691921" sldId="418"/>
        </pc:sldMkLst>
      </pc:sldChg>
      <pc:sldChg chg="del">
        <pc:chgData name="Hilary Weaver-Robb" userId="b287df63d2bde5d9" providerId="LiveId" clId="{56F9994F-72C8-42D0-AD6F-66FFDA58DB8E}" dt="2019-12-10T18:14:12.912" v="1395" actId="47"/>
        <pc:sldMkLst>
          <pc:docMk/>
          <pc:sldMk cId="1626493178" sldId="419"/>
        </pc:sldMkLst>
      </pc:sldChg>
      <pc:sldChg chg="del">
        <pc:chgData name="Hilary Weaver-Robb" userId="b287df63d2bde5d9" providerId="LiveId" clId="{56F9994F-72C8-42D0-AD6F-66FFDA58DB8E}" dt="2019-12-10T18:14:18.572" v="1398" actId="47"/>
        <pc:sldMkLst>
          <pc:docMk/>
          <pc:sldMk cId="2764870996" sldId="420"/>
        </pc:sldMkLst>
      </pc:sldChg>
      <pc:sldChg chg="delSp del">
        <pc:chgData name="Hilary Weaver-Robb" userId="b287df63d2bde5d9" providerId="LiveId" clId="{56F9994F-72C8-42D0-AD6F-66FFDA58DB8E}" dt="2019-12-10T20:06:00.138" v="2725" actId="47"/>
        <pc:sldMkLst>
          <pc:docMk/>
          <pc:sldMk cId="2285356330" sldId="421"/>
        </pc:sldMkLst>
        <pc:picChg chg="del">
          <ac:chgData name="Hilary Weaver-Robb" userId="b287df63d2bde5d9" providerId="LiveId" clId="{56F9994F-72C8-42D0-AD6F-66FFDA58DB8E}" dt="2019-12-10T20:05:22.325" v="2719" actId="478"/>
          <ac:picMkLst>
            <pc:docMk/>
            <pc:sldMk cId="2285356330" sldId="421"/>
            <ac:picMk id="16" creationId="{BFF28512-DD62-4AB1-A772-3940AB147DD3}"/>
          </ac:picMkLst>
        </pc:picChg>
      </pc:sldChg>
      <pc:sldChg chg="delSp del">
        <pc:chgData name="Hilary Weaver-Robb" userId="b287df63d2bde5d9" providerId="LiveId" clId="{56F9994F-72C8-42D0-AD6F-66FFDA58DB8E}" dt="2019-12-10T20:05:31.610" v="2721" actId="47"/>
        <pc:sldMkLst>
          <pc:docMk/>
          <pc:sldMk cId="4241777367" sldId="422"/>
        </pc:sldMkLst>
        <pc:picChg chg="del">
          <ac:chgData name="Hilary Weaver-Robb" userId="b287df63d2bde5d9" providerId="LiveId" clId="{56F9994F-72C8-42D0-AD6F-66FFDA58DB8E}" dt="2019-12-10T20:05:27.857" v="2720" actId="478"/>
          <ac:picMkLst>
            <pc:docMk/>
            <pc:sldMk cId="4241777367" sldId="422"/>
            <ac:picMk id="12" creationId="{1F94C3B4-0D85-4CC1-8CB5-3967937230DD}"/>
          </ac:picMkLst>
        </pc:picChg>
      </pc:sldChg>
      <pc:sldChg chg="del">
        <pc:chgData name="Hilary Weaver-Robb" userId="b287df63d2bde5d9" providerId="LiveId" clId="{56F9994F-72C8-42D0-AD6F-66FFDA58DB8E}" dt="2019-12-10T20:05:42.078" v="2723" actId="47"/>
        <pc:sldMkLst>
          <pc:docMk/>
          <pc:sldMk cId="3519137087" sldId="423"/>
        </pc:sldMkLst>
      </pc:sldChg>
      <pc:sldChg chg="del">
        <pc:chgData name="Hilary Weaver-Robb" userId="b287df63d2bde5d9" providerId="LiveId" clId="{56F9994F-72C8-42D0-AD6F-66FFDA58DB8E}" dt="2019-12-10T20:08:54.826" v="2758" actId="47"/>
        <pc:sldMkLst>
          <pc:docMk/>
          <pc:sldMk cId="1458177578" sldId="425"/>
        </pc:sldMkLst>
      </pc:sldChg>
      <pc:sldChg chg="del">
        <pc:chgData name="Hilary Weaver-Robb" userId="b287df63d2bde5d9" providerId="LiveId" clId="{56F9994F-72C8-42D0-AD6F-66FFDA58DB8E}" dt="2019-12-10T18:14:13.857" v="1396" actId="47"/>
        <pc:sldMkLst>
          <pc:docMk/>
          <pc:sldMk cId="3737084915" sldId="426"/>
        </pc:sldMkLst>
      </pc:sldChg>
      <pc:sldChg chg="del">
        <pc:chgData name="Hilary Weaver-Robb" userId="b287df63d2bde5d9" providerId="LiveId" clId="{56F9994F-72C8-42D0-AD6F-66FFDA58DB8E}" dt="2019-12-10T20:15:27.248" v="2765" actId="47"/>
        <pc:sldMkLst>
          <pc:docMk/>
          <pc:sldMk cId="3530141796" sldId="427"/>
        </pc:sldMkLst>
      </pc:sldChg>
      <pc:sldChg chg="del">
        <pc:chgData name="Hilary Weaver-Robb" userId="b287df63d2bde5d9" providerId="LiveId" clId="{56F9994F-72C8-42D0-AD6F-66FFDA58DB8E}" dt="2019-12-10T20:15:26.664" v="2764" actId="47"/>
        <pc:sldMkLst>
          <pc:docMk/>
          <pc:sldMk cId="3274137945" sldId="428"/>
        </pc:sldMkLst>
      </pc:sldChg>
      <pc:sldChg chg="del">
        <pc:chgData name="Hilary Weaver-Robb" userId="b287df63d2bde5d9" providerId="LiveId" clId="{56F9994F-72C8-42D0-AD6F-66FFDA58DB8E}" dt="2019-12-10T20:05:34.106" v="2722" actId="47"/>
        <pc:sldMkLst>
          <pc:docMk/>
          <pc:sldMk cId="2980898790" sldId="429"/>
        </pc:sldMkLst>
      </pc:sldChg>
      <pc:sldChg chg="addSp delSp modSp add modNotesTx">
        <pc:chgData name="Hilary Weaver-Robb" userId="b287df63d2bde5d9" providerId="LiveId" clId="{56F9994F-72C8-42D0-AD6F-66FFDA58DB8E}" dt="2019-12-10T20:29:10.075" v="3312" actId="20577"/>
        <pc:sldMkLst>
          <pc:docMk/>
          <pc:sldMk cId="2316195877" sldId="430"/>
        </pc:sldMkLst>
        <pc:spChg chg="mod">
          <ac:chgData name="Hilary Weaver-Robb" userId="b287df63d2bde5d9" providerId="LiveId" clId="{56F9994F-72C8-42D0-AD6F-66FFDA58DB8E}" dt="2019-12-10T18:12:13.175" v="1389" actId="20577"/>
          <ac:spMkLst>
            <pc:docMk/>
            <pc:sldMk cId="2316195877" sldId="430"/>
            <ac:spMk id="2" creationId="{DE2B77FD-8F73-4874-B2A2-8EB3B1EEECE9}"/>
          </ac:spMkLst>
        </pc:spChg>
        <pc:spChg chg="del">
          <ac:chgData name="Hilary Weaver-Robb" userId="b287df63d2bde5d9" providerId="LiveId" clId="{56F9994F-72C8-42D0-AD6F-66FFDA58DB8E}" dt="2019-12-10T18:12:25.461" v="1390"/>
          <ac:spMkLst>
            <pc:docMk/>
            <pc:sldMk cId="2316195877" sldId="430"/>
            <ac:spMk id="3" creationId="{E0A89379-95AE-49C0-864A-AB538BA89CD1}"/>
          </ac:spMkLst>
        </pc:spChg>
        <pc:spChg chg="add mod">
          <ac:chgData name="Hilary Weaver-Robb" userId="b287df63d2bde5d9" providerId="LiveId" clId="{56F9994F-72C8-42D0-AD6F-66FFDA58DB8E}" dt="2019-12-10T18:18:38.642" v="1537" actId="20577"/>
          <ac:spMkLst>
            <pc:docMk/>
            <pc:sldMk cId="2316195877" sldId="430"/>
            <ac:spMk id="5" creationId="{2EC326C4-E099-44A4-825F-9D4784975DAD}"/>
          </ac:spMkLst>
        </pc:spChg>
      </pc:sldChg>
      <pc:sldChg chg="modSp add ord modNotesTx">
        <pc:chgData name="Hilary Weaver-Robb" userId="b287df63d2bde5d9" providerId="LiveId" clId="{56F9994F-72C8-42D0-AD6F-66FFDA58DB8E}" dt="2019-12-10T19:26:14.128" v="2559" actId="20577"/>
        <pc:sldMkLst>
          <pc:docMk/>
          <pc:sldMk cId="2383695621" sldId="431"/>
        </pc:sldMkLst>
        <pc:spChg chg="mod">
          <ac:chgData name="Hilary Weaver-Robb" userId="b287df63d2bde5d9" providerId="LiveId" clId="{56F9994F-72C8-42D0-AD6F-66FFDA58DB8E}" dt="2019-12-10T19:14:27.941" v="1782" actId="20577"/>
          <ac:spMkLst>
            <pc:docMk/>
            <pc:sldMk cId="2383695621" sldId="431"/>
            <ac:spMk id="2" creationId="{8EA0C237-E38B-4D6C-A55F-259C99950F64}"/>
          </ac:spMkLst>
        </pc:spChg>
        <pc:spChg chg="mod">
          <ac:chgData name="Hilary Weaver-Robb" userId="b287df63d2bde5d9" providerId="LiveId" clId="{56F9994F-72C8-42D0-AD6F-66FFDA58DB8E}" dt="2019-12-10T19:25:30.522" v="2385" actId="20577"/>
          <ac:spMkLst>
            <pc:docMk/>
            <pc:sldMk cId="2383695621" sldId="431"/>
            <ac:spMk id="3" creationId="{1931CC41-D385-48B1-9DAA-0569402C378D}"/>
          </ac:spMkLst>
        </pc:spChg>
      </pc:sldChg>
      <pc:sldChg chg="modSp add modNotesTx">
        <pc:chgData name="Hilary Weaver-Robb" userId="b287df63d2bde5d9" providerId="LiveId" clId="{56F9994F-72C8-42D0-AD6F-66FFDA58DB8E}" dt="2019-12-10T20:34:42.575" v="3636" actId="20577"/>
        <pc:sldMkLst>
          <pc:docMk/>
          <pc:sldMk cId="899637928" sldId="432"/>
        </pc:sldMkLst>
        <pc:spChg chg="mod">
          <ac:chgData name="Hilary Weaver-Robb" userId="b287df63d2bde5d9" providerId="LiveId" clId="{56F9994F-72C8-42D0-AD6F-66FFDA58DB8E}" dt="2019-12-10T20:17:32.008" v="2879" actId="20577"/>
          <ac:spMkLst>
            <pc:docMk/>
            <pc:sldMk cId="899637928" sldId="432"/>
            <ac:spMk id="5" creationId="{2EC326C4-E099-44A4-825F-9D4784975DAD}"/>
          </ac:spMkLst>
        </pc:spChg>
      </pc:sldChg>
      <pc:sldChg chg="modSp add ord">
        <pc:chgData name="Hilary Weaver-Robb" userId="b287df63d2bde5d9" providerId="LiveId" clId="{56F9994F-72C8-42D0-AD6F-66FFDA58DB8E}" dt="2019-12-10T20:08:08.733" v="2757" actId="20577"/>
        <pc:sldMkLst>
          <pc:docMk/>
          <pc:sldMk cId="1664680812" sldId="433"/>
        </pc:sldMkLst>
        <pc:spChg chg="mod">
          <ac:chgData name="Hilary Weaver-Robb" userId="b287df63d2bde5d9" providerId="LiveId" clId="{56F9994F-72C8-42D0-AD6F-66FFDA58DB8E}" dt="2019-12-10T20:08:08.733" v="2757" actId="20577"/>
          <ac:spMkLst>
            <pc:docMk/>
            <pc:sldMk cId="1664680812" sldId="433"/>
            <ac:spMk id="2" creationId="{D94E3972-0094-4916-B273-2E2E755737EF}"/>
          </ac:spMkLst>
        </pc:spChg>
      </pc:sldChg>
      <pc:sldChg chg="add del">
        <pc:chgData name="Hilary Weaver-Robb" userId="b287df63d2bde5d9" providerId="LiveId" clId="{56F9994F-72C8-42D0-AD6F-66FFDA58DB8E}" dt="2019-12-10T20:03:30.663" v="2710" actId="47"/>
        <pc:sldMkLst>
          <pc:docMk/>
          <pc:sldMk cId="1672275593" sldId="433"/>
        </pc:sldMkLst>
      </pc:sldChg>
      <pc:sldChg chg="modSp add ord modNotesTx">
        <pc:chgData name="Hilary Weaver-Robb" userId="b287df63d2bde5d9" providerId="LiveId" clId="{56F9994F-72C8-42D0-AD6F-66FFDA58DB8E}" dt="2019-12-10T20:52:03.698" v="3870"/>
        <pc:sldMkLst>
          <pc:docMk/>
          <pc:sldMk cId="1658175183" sldId="434"/>
        </pc:sldMkLst>
        <pc:spChg chg="mod">
          <ac:chgData name="Hilary Weaver-Robb" userId="b287df63d2bde5d9" providerId="LiveId" clId="{56F9994F-72C8-42D0-AD6F-66FFDA58DB8E}" dt="2019-12-10T20:19:55.657" v="3034" actId="20577"/>
          <ac:spMkLst>
            <pc:docMk/>
            <pc:sldMk cId="1658175183" sldId="434"/>
            <ac:spMk id="2" creationId="{A779972B-A9A4-4247-A664-6081EC2DBA96}"/>
          </ac:spMkLst>
        </pc:spChg>
      </pc:sldChg>
      <pc:sldChg chg="modSp add modNotesTx">
        <pc:chgData name="Hilary Weaver-Robb" userId="b287df63d2bde5d9" providerId="LiveId" clId="{56F9994F-72C8-42D0-AD6F-66FFDA58DB8E}" dt="2019-12-10T20:38:56.454" v="3868" actId="20577"/>
        <pc:sldMkLst>
          <pc:docMk/>
          <pc:sldMk cId="799111372" sldId="435"/>
        </pc:sldMkLst>
        <pc:spChg chg="mod">
          <ac:chgData name="Hilary Weaver-Robb" userId="b287df63d2bde5d9" providerId="LiveId" clId="{56F9994F-72C8-42D0-AD6F-66FFDA58DB8E}" dt="2019-12-10T20:38:11.132" v="3798" actId="20577"/>
          <ac:spMkLst>
            <pc:docMk/>
            <pc:sldMk cId="799111372" sldId="435"/>
            <ac:spMk id="5" creationId="{2EC326C4-E099-44A4-825F-9D4784975DAD}"/>
          </ac:spMkLst>
        </pc:spChg>
      </pc:sldChg>
      <pc:sldChg chg="modSp add modNotesTx">
        <pc:chgData name="Hilary Weaver-Robb" userId="b287df63d2bde5d9" providerId="LiveId" clId="{56F9994F-72C8-42D0-AD6F-66FFDA58DB8E}" dt="2019-12-12T14:49:20.596" v="4457" actId="20577"/>
        <pc:sldMkLst>
          <pc:docMk/>
          <pc:sldMk cId="1875523907" sldId="436"/>
        </pc:sldMkLst>
        <pc:spChg chg="mod">
          <ac:chgData name="Hilary Weaver-Robb" userId="b287df63d2bde5d9" providerId="LiveId" clId="{56F9994F-72C8-42D0-AD6F-66FFDA58DB8E}" dt="2019-12-12T14:44:43.266" v="3952" actId="20577"/>
          <ac:spMkLst>
            <pc:docMk/>
            <pc:sldMk cId="1875523907" sldId="436"/>
            <ac:spMk id="2" creationId="{F5DA250E-0E72-4E46-B9C3-F4F449B07418}"/>
          </ac:spMkLst>
        </pc:spChg>
        <pc:spChg chg="mod">
          <ac:chgData name="Hilary Weaver-Robb" userId="b287df63d2bde5d9" providerId="LiveId" clId="{56F9994F-72C8-42D0-AD6F-66FFDA58DB8E}" dt="2019-12-12T14:45:29.173" v="3980" actId="20577"/>
          <ac:spMkLst>
            <pc:docMk/>
            <pc:sldMk cId="1875523907" sldId="436"/>
            <ac:spMk id="3" creationId="{F3303CD1-1610-428D-AE52-312A4D36605D}"/>
          </ac:spMkLst>
        </pc:spChg>
      </pc:sldChg>
    </pc:docChg>
  </pc:docChgLst>
  <pc:docChgLst>
    <pc:chgData name="Hilary Weaver-Robb" userId="b287df63d2bde5d9" providerId="LiveId" clId="{C9E39827-0969-4E7B-BD6D-3D4B8C339D87}"/>
    <pc:docChg chg="addSld delSld modSld modSection">
      <pc:chgData name="Hilary Weaver-Robb" userId="b287df63d2bde5d9" providerId="LiveId" clId="{C9E39827-0969-4E7B-BD6D-3D4B8C339D87}" dt="2019-12-30T20:48:53.588" v="198" actId="20577"/>
      <pc:docMkLst>
        <pc:docMk/>
      </pc:docMkLst>
      <pc:sldChg chg="add">
        <pc:chgData name="Hilary Weaver-Robb" userId="b287df63d2bde5d9" providerId="LiveId" clId="{C9E39827-0969-4E7B-BD6D-3D4B8C339D87}" dt="2019-12-30T20:27:04.805" v="0"/>
        <pc:sldMkLst>
          <pc:docMk/>
          <pc:sldMk cId="2615949310" sldId="318"/>
        </pc:sldMkLst>
      </pc:sldChg>
      <pc:sldChg chg="modSp">
        <pc:chgData name="Hilary Weaver-Robb" userId="b287df63d2bde5d9" providerId="LiveId" clId="{C9E39827-0969-4E7B-BD6D-3D4B8C339D87}" dt="2019-12-30T20:44:58.921" v="33" actId="20577"/>
        <pc:sldMkLst>
          <pc:docMk/>
          <pc:sldMk cId="1601449271" sldId="325"/>
        </pc:sldMkLst>
        <pc:spChg chg="mod">
          <ac:chgData name="Hilary Weaver-Robb" userId="b287df63d2bde5d9" providerId="LiveId" clId="{C9E39827-0969-4E7B-BD6D-3D4B8C339D87}" dt="2019-12-30T20:44:58.921" v="33" actId="20577"/>
          <ac:spMkLst>
            <pc:docMk/>
            <pc:sldMk cId="1601449271" sldId="325"/>
            <ac:spMk id="2" creationId="{00000000-0000-0000-0000-000000000000}"/>
          </ac:spMkLst>
        </pc:spChg>
      </pc:sldChg>
      <pc:sldChg chg="modSp modAnim modNotesTx">
        <pc:chgData name="Hilary Weaver-Robb" userId="b287df63d2bde5d9" providerId="LiveId" clId="{C9E39827-0969-4E7B-BD6D-3D4B8C339D87}" dt="2019-12-30T20:48:53.588" v="198" actId="20577"/>
        <pc:sldMkLst>
          <pc:docMk/>
          <pc:sldMk cId="373770867" sldId="326"/>
        </pc:sldMkLst>
        <pc:spChg chg="mod">
          <ac:chgData name="Hilary Weaver-Robb" userId="b287df63d2bde5d9" providerId="LiveId" clId="{C9E39827-0969-4E7B-BD6D-3D4B8C339D87}" dt="2019-12-30T20:48:21.808" v="197" actId="20577"/>
          <ac:spMkLst>
            <pc:docMk/>
            <pc:sldMk cId="373770867" sldId="326"/>
            <ac:spMk id="3" creationId="{00000000-0000-0000-0000-000000000000}"/>
          </ac:spMkLst>
        </pc:spChg>
      </pc:sldChg>
      <pc:sldChg chg="del">
        <pc:chgData name="Hilary Weaver-Robb" userId="b287df63d2bde5d9" providerId="LiveId" clId="{C9E39827-0969-4E7B-BD6D-3D4B8C339D87}" dt="2019-12-30T20:27:16.011" v="1" actId="47"/>
        <pc:sldMkLst>
          <pc:docMk/>
          <pc:sldMk cId="2966044702" sldId="385"/>
        </pc:sldMkLst>
      </pc:sldChg>
    </pc:docChg>
  </pc:docChgLst>
  <pc:docChgLst>
    <pc:chgData name="Hilary Weaver-Robb" userId="b287df63d2bde5d9" providerId="LiveId" clId="{739235AC-B8D0-4070-B040-5EE4204CC999}"/>
    <pc:docChg chg="undo custSel addSld delSld modSld sldOrd modSection">
      <pc:chgData name="Hilary Weaver-Robb" userId="b287df63d2bde5d9" providerId="LiveId" clId="{739235AC-B8D0-4070-B040-5EE4204CC999}" dt="2020-02-03T13:33:00.813" v="8954" actId="6549"/>
      <pc:docMkLst>
        <pc:docMk/>
      </pc:docMkLst>
      <pc:sldChg chg="modNotesTx">
        <pc:chgData name="Hilary Weaver-Robb" userId="b287df63d2bde5d9" providerId="LiveId" clId="{739235AC-B8D0-4070-B040-5EE4204CC999}" dt="2020-02-02T22:52:27.476" v="8431" actId="20577"/>
        <pc:sldMkLst>
          <pc:docMk/>
          <pc:sldMk cId="1146580279" sldId="256"/>
        </pc:sldMkLst>
      </pc:sldChg>
      <pc:sldChg chg="modSp modAnim">
        <pc:chgData name="Hilary Weaver-Robb" userId="b287df63d2bde5d9" providerId="LiveId" clId="{739235AC-B8D0-4070-B040-5EE4204CC999}" dt="2020-02-03T12:15:04.204" v="8887" actId="20577"/>
        <pc:sldMkLst>
          <pc:docMk/>
          <pc:sldMk cId="1667375525" sldId="257"/>
        </pc:sldMkLst>
        <pc:spChg chg="mod">
          <ac:chgData name="Hilary Weaver-Robb" userId="b287df63d2bde5d9" providerId="LiveId" clId="{739235AC-B8D0-4070-B040-5EE4204CC999}" dt="2020-02-03T12:15:04.204" v="8887" actId="20577"/>
          <ac:spMkLst>
            <pc:docMk/>
            <pc:sldMk cId="1667375525" sldId="257"/>
            <ac:spMk id="3" creationId="{00000000-0000-0000-0000-000000000000}"/>
          </ac:spMkLst>
        </pc:spChg>
      </pc:sldChg>
      <pc:sldChg chg="del">
        <pc:chgData name="Hilary Weaver-Robb" userId="b287df63d2bde5d9" providerId="LiveId" clId="{739235AC-B8D0-4070-B040-5EE4204CC999}" dt="2020-01-28T23:38:02.358" v="1" actId="47"/>
        <pc:sldMkLst>
          <pc:docMk/>
          <pc:sldMk cId="2995241615" sldId="262"/>
        </pc:sldMkLst>
      </pc:sldChg>
      <pc:sldChg chg="modSp">
        <pc:chgData name="Hilary Weaver-Robb" userId="b287df63d2bde5d9" providerId="LiveId" clId="{739235AC-B8D0-4070-B040-5EE4204CC999}" dt="2020-02-02T22:33:18.589" v="8301" actId="20577"/>
        <pc:sldMkLst>
          <pc:docMk/>
          <pc:sldMk cId="808710739" sldId="264"/>
        </pc:sldMkLst>
        <pc:spChg chg="mod">
          <ac:chgData name="Hilary Weaver-Robb" userId="b287df63d2bde5d9" providerId="LiveId" clId="{739235AC-B8D0-4070-B040-5EE4204CC999}" dt="2020-02-02T22:33:18.589" v="8301" actId="20577"/>
          <ac:spMkLst>
            <pc:docMk/>
            <pc:sldMk cId="808710739" sldId="264"/>
            <ac:spMk id="2" creationId="{00000000-0000-0000-0000-000000000000}"/>
          </ac:spMkLst>
        </pc:spChg>
      </pc:sldChg>
      <pc:sldChg chg="addSp delSp modSp">
        <pc:chgData name="Hilary Weaver-Robb" userId="b287df63d2bde5d9" providerId="LiveId" clId="{739235AC-B8D0-4070-B040-5EE4204CC999}" dt="2020-02-02T22:31:56.174" v="8268" actId="20577"/>
        <pc:sldMkLst>
          <pc:docMk/>
          <pc:sldMk cId="3035945278" sldId="267"/>
        </pc:sldMkLst>
        <pc:spChg chg="mod">
          <ac:chgData name="Hilary Weaver-Robb" userId="b287df63d2bde5d9" providerId="LiveId" clId="{739235AC-B8D0-4070-B040-5EE4204CC999}" dt="2020-02-02T22:31:56.174" v="8268" actId="20577"/>
          <ac:spMkLst>
            <pc:docMk/>
            <pc:sldMk cId="3035945278" sldId="267"/>
            <ac:spMk id="2" creationId="{00000000-0000-0000-0000-000000000000}"/>
          </ac:spMkLst>
        </pc:spChg>
        <pc:spChg chg="del">
          <ac:chgData name="Hilary Weaver-Robb" userId="b287df63d2bde5d9" providerId="LiveId" clId="{739235AC-B8D0-4070-B040-5EE4204CC999}" dt="2020-01-28T23:55:44.727" v="28"/>
          <ac:spMkLst>
            <pc:docMk/>
            <pc:sldMk cId="3035945278" sldId="267"/>
            <ac:spMk id="3" creationId="{FF919DF6-F577-488A-8C88-6519D54D73C9}"/>
          </ac:spMkLst>
        </pc:spChg>
        <pc:spChg chg="add mod">
          <ac:chgData name="Hilary Weaver-Robb" userId="b287df63d2bde5d9" providerId="LiveId" clId="{739235AC-B8D0-4070-B040-5EE4204CC999}" dt="2020-01-28T23:55:44.727" v="28"/>
          <ac:spMkLst>
            <pc:docMk/>
            <pc:sldMk cId="3035945278" sldId="267"/>
            <ac:spMk id="5" creationId="{5980E774-17A2-420E-AA52-E12A2344DB67}"/>
          </ac:spMkLst>
        </pc:spChg>
      </pc:sldChg>
      <pc:sldChg chg="delSp modSp delAnim modNotesTx">
        <pc:chgData name="Hilary Weaver-Robb" userId="b287df63d2bde5d9" providerId="LiveId" clId="{739235AC-B8D0-4070-B040-5EE4204CC999}" dt="2020-02-03T13:33:00.813" v="8954" actId="6549"/>
        <pc:sldMkLst>
          <pc:docMk/>
          <pc:sldMk cId="1165209237" sldId="269"/>
        </pc:sldMkLst>
        <pc:spChg chg="mod">
          <ac:chgData name="Hilary Weaver-Robb" userId="b287df63d2bde5d9" providerId="LiveId" clId="{739235AC-B8D0-4070-B040-5EE4204CC999}" dt="2020-02-02T22:32:22.682" v="8283" actId="20577"/>
          <ac:spMkLst>
            <pc:docMk/>
            <pc:sldMk cId="1165209237" sldId="269"/>
            <ac:spMk id="2" creationId="{00000000-0000-0000-0000-000000000000}"/>
          </ac:spMkLst>
        </pc:spChg>
        <pc:grpChg chg="del">
          <ac:chgData name="Hilary Weaver-Robb" userId="b287df63d2bde5d9" providerId="LiveId" clId="{739235AC-B8D0-4070-B040-5EE4204CC999}" dt="2020-02-03T13:32:55.122" v="8952" actId="478"/>
          <ac:grpSpMkLst>
            <pc:docMk/>
            <pc:sldMk cId="1165209237" sldId="269"/>
            <ac:grpSpMk id="5" creationId="{00000000-0000-0000-0000-000000000000}"/>
          </ac:grpSpMkLst>
        </pc:grpChg>
        <pc:cxnChg chg="del">
          <ac:chgData name="Hilary Weaver-Robb" userId="b287df63d2bde5d9" providerId="LiveId" clId="{739235AC-B8D0-4070-B040-5EE4204CC999}" dt="2020-02-03T13:32:57" v="8953" actId="478"/>
          <ac:cxnSpMkLst>
            <pc:docMk/>
            <pc:sldMk cId="1165209237" sldId="269"/>
            <ac:cxnSpMk id="13" creationId="{00000000-0000-0000-0000-000000000000}"/>
          </ac:cxnSpMkLst>
        </pc:cxnChg>
      </pc:sldChg>
      <pc:sldChg chg="modNotesTx">
        <pc:chgData name="Hilary Weaver-Robb" userId="b287df63d2bde5d9" providerId="LiveId" clId="{739235AC-B8D0-4070-B040-5EE4204CC999}" dt="2020-02-01T03:49:08.922" v="1278" actId="113"/>
        <pc:sldMkLst>
          <pc:docMk/>
          <pc:sldMk cId="410845938" sldId="270"/>
        </pc:sldMkLst>
      </pc:sldChg>
      <pc:sldChg chg="modSp modAnim modNotesTx">
        <pc:chgData name="Hilary Weaver-Robb" userId="b287df63d2bde5d9" providerId="LiveId" clId="{739235AC-B8D0-4070-B040-5EE4204CC999}" dt="2020-02-01T03:54:09.375" v="1999" actId="20577"/>
        <pc:sldMkLst>
          <pc:docMk/>
          <pc:sldMk cId="1763623020" sldId="271"/>
        </pc:sldMkLst>
        <pc:spChg chg="mod">
          <ac:chgData name="Hilary Weaver-Robb" userId="b287df63d2bde5d9" providerId="LiveId" clId="{739235AC-B8D0-4070-B040-5EE4204CC999}" dt="2020-02-01T03:50:43.823" v="1445" actId="20577"/>
          <ac:spMkLst>
            <pc:docMk/>
            <pc:sldMk cId="1763623020" sldId="271"/>
            <ac:spMk id="3" creationId="{00000000-0000-0000-0000-000000000000}"/>
          </ac:spMkLst>
        </pc:spChg>
      </pc:sldChg>
      <pc:sldChg chg="modSp">
        <pc:chgData name="Hilary Weaver-Robb" userId="b287df63d2bde5d9" providerId="LiveId" clId="{739235AC-B8D0-4070-B040-5EE4204CC999}" dt="2020-02-02T22:32:37.501" v="8291" actId="20577"/>
        <pc:sldMkLst>
          <pc:docMk/>
          <pc:sldMk cId="1592374570" sldId="272"/>
        </pc:sldMkLst>
        <pc:spChg chg="mod">
          <ac:chgData name="Hilary Weaver-Robb" userId="b287df63d2bde5d9" providerId="LiveId" clId="{739235AC-B8D0-4070-B040-5EE4204CC999}" dt="2020-02-02T22:32:37.501" v="8291" actId="20577"/>
          <ac:spMkLst>
            <pc:docMk/>
            <pc:sldMk cId="1592374570" sldId="272"/>
            <ac:spMk id="2" creationId="{00000000-0000-0000-0000-000000000000}"/>
          </ac:spMkLst>
        </pc:spChg>
      </pc:sldChg>
      <pc:sldChg chg="addSp delSp modSp">
        <pc:chgData name="Hilary Weaver-Robb" userId="b287df63d2bde5d9" providerId="LiveId" clId="{739235AC-B8D0-4070-B040-5EE4204CC999}" dt="2020-02-02T22:32:32.656" v="8287" actId="20577"/>
        <pc:sldMkLst>
          <pc:docMk/>
          <pc:sldMk cId="3345771644" sldId="273"/>
        </pc:sldMkLst>
        <pc:spChg chg="mod">
          <ac:chgData name="Hilary Weaver-Robb" userId="b287df63d2bde5d9" providerId="LiveId" clId="{739235AC-B8D0-4070-B040-5EE4204CC999}" dt="2020-02-02T22:32:32.656" v="8287" actId="20577"/>
          <ac:spMkLst>
            <pc:docMk/>
            <pc:sldMk cId="3345771644" sldId="273"/>
            <ac:spMk id="2" creationId="{00000000-0000-0000-0000-000000000000}"/>
          </ac:spMkLst>
        </pc:spChg>
        <pc:spChg chg="del">
          <ac:chgData name="Hilary Weaver-Robb" userId="b287df63d2bde5d9" providerId="LiveId" clId="{739235AC-B8D0-4070-B040-5EE4204CC999}" dt="2020-01-28T23:55:56.317" v="30"/>
          <ac:spMkLst>
            <pc:docMk/>
            <pc:sldMk cId="3345771644" sldId="273"/>
            <ac:spMk id="3" creationId="{18E59B2D-2D46-400B-BB88-B2C97A2CD0F9}"/>
          </ac:spMkLst>
        </pc:spChg>
        <pc:spChg chg="add mod">
          <ac:chgData name="Hilary Weaver-Robb" userId="b287df63d2bde5d9" providerId="LiveId" clId="{739235AC-B8D0-4070-B040-5EE4204CC999}" dt="2020-01-28T23:55:56.317" v="30"/>
          <ac:spMkLst>
            <pc:docMk/>
            <pc:sldMk cId="3345771644" sldId="273"/>
            <ac:spMk id="5" creationId="{99B08250-FEEB-414E-BFF6-DCA4F791AD8E}"/>
          </ac:spMkLst>
        </pc:spChg>
      </pc:sldChg>
      <pc:sldChg chg="modSp modAnim modNotesTx">
        <pc:chgData name="Hilary Weaver-Robb" userId="b287df63d2bde5d9" providerId="LiveId" clId="{739235AC-B8D0-4070-B040-5EE4204CC999}" dt="2020-01-29T00:19:35.686" v="1121" actId="20577"/>
        <pc:sldMkLst>
          <pc:docMk/>
          <pc:sldMk cId="944751590" sldId="274"/>
        </pc:sldMkLst>
        <pc:spChg chg="mod">
          <ac:chgData name="Hilary Weaver-Robb" userId="b287df63d2bde5d9" providerId="LiveId" clId="{739235AC-B8D0-4070-B040-5EE4204CC999}" dt="2020-01-29T00:19:16.147" v="1057" actId="20577"/>
          <ac:spMkLst>
            <pc:docMk/>
            <pc:sldMk cId="944751590" sldId="274"/>
            <ac:spMk id="3" creationId="{00000000-0000-0000-0000-000000000000}"/>
          </ac:spMkLst>
        </pc:spChg>
      </pc:sldChg>
      <pc:sldChg chg="modSp add">
        <pc:chgData name="Hilary Weaver-Robb" userId="b287df63d2bde5d9" providerId="LiveId" clId="{739235AC-B8D0-4070-B040-5EE4204CC999}" dt="2020-01-28T23:38:13.757" v="7" actId="20577"/>
        <pc:sldMkLst>
          <pc:docMk/>
          <pc:sldMk cId="2582500735" sldId="310"/>
        </pc:sldMkLst>
        <pc:spChg chg="mod">
          <ac:chgData name="Hilary Weaver-Robb" userId="b287df63d2bde5d9" providerId="LiveId" clId="{739235AC-B8D0-4070-B040-5EE4204CC999}" dt="2020-01-28T23:38:13.757" v="7" actId="20577"/>
          <ac:spMkLst>
            <pc:docMk/>
            <pc:sldMk cId="2582500735" sldId="310"/>
            <ac:spMk id="2" creationId="{00000000-0000-0000-0000-000000000000}"/>
          </ac:spMkLst>
        </pc:spChg>
      </pc:sldChg>
      <pc:sldChg chg="modAnim">
        <pc:chgData name="Hilary Weaver-Robb" userId="b287df63d2bde5d9" providerId="LiveId" clId="{739235AC-B8D0-4070-B040-5EE4204CC999}" dt="2020-02-01T03:46:24.413" v="1143"/>
        <pc:sldMkLst>
          <pc:docMk/>
          <pc:sldMk cId="2615949310" sldId="318"/>
        </pc:sldMkLst>
      </pc:sldChg>
      <pc:sldChg chg="addSp delSp modSp">
        <pc:chgData name="Hilary Weaver-Robb" userId="b287df63d2bde5d9" providerId="LiveId" clId="{739235AC-B8D0-4070-B040-5EE4204CC999}" dt="2020-02-02T22:36:25.981" v="8395" actId="20577"/>
        <pc:sldMkLst>
          <pc:docMk/>
          <pc:sldMk cId="1601449271" sldId="325"/>
        </pc:sldMkLst>
        <pc:spChg chg="mod">
          <ac:chgData name="Hilary Weaver-Robb" userId="b287df63d2bde5d9" providerId="LiveId" clId="{739235AC-B8D0-4070-B040-5EE4204CC999}" dt="2020-02-02T22:36:25.981" v="8395" actId="20577"/>
          <ac:spMkLst>
            <pc:docMk/>
            <pc:sldMk cId="1601449271" sldId="325"/>
            <ac:spMk id="2" creationId="{00000000-0000-0000-0000-000000000000}"/>
          </ac:spMkLst>
        </pc:spChg>
        <pc:spChg chg="del">
          <ac:chgData name="Hilary Weaver-Robb" userId="b287df63d2bde5d9" providerId="LiveId" clId="{739235AC-B8D0-4070-B040-5EE4204CC999}" dt="2020-01-28T23:56:25.385" v="35"/>
          <ac:spMkLst>
            <pc:docMk/>
            <pc:sldMk cId="1601449271" sldId="325"/>
            <ac:spMk id="3" creationId="{8C0E7287-4080-434B-A0D7-44DE785DF718}"/>
          </ac:spMkLst>
        </pc:spChg>
        <pc:spChg chg="add mod">
          <ac:chgData name="Hilary Weaver-Robb" userId="b287df63d2bde5d9" providerId="LiveId" clId="{739235AC-B8D0-4070-B040-5EE4204CC999}" dt="2020-01-28T23:56:25.385" v="35"/>
          <ac:spMkLst>
            <pc:docMk/>
            <pc:sldMk cId="1601449271" sldId="325"/>
            <ac:spMk id="5" creationId="{C3B16E20-1A7B-4057-955B-9181053BCC03}"/>
          </ac:spMkLst>
        </pc:spChg>
      </pc:sldChg>
      <pc:sldChg chg="modSp modAnim">
        <pc:chgData name="Hilary Weaver-Robb" userId="b287df63d2bde5d9" providerId="LiveId" clId="{739235AC-B8D0-4070-B040-5EE4204CC999}" dt="2020-02-01T04:10:06.142" v="3226" actId="20577"/>
        <pc:sldMkLst>
          <pc:docMk/>
          <pc:sldMk cId="373770867" sldId="326"/>
        </pc:sldMkLst>
        <pc:spChg chg="mod">
          <ac:chgData name="Hilary Weaver-Robb" userId="b287df63d2bde5d9" providerId="LiveId" clId="{739235AC-B8D0-4070-B040-5EE4204CC999}" dt="2020-02-01T04:10:06.142" v="3226" actId="20577"/>
          <ac:spMkLst>
            <pc:docMk/>
            <pc:sldMk cId="373770867" sldId="326"/>
            <ac:spMk id="3" creationId="{00000000-0000-0000-0000-000000000000}"/>
          </ac:spMkLst>
        </pc:spChg>
      </pc:sldChg>
      <pc:sldChg chg="modSp modAnim">
        <pc:chgData name="Hilary Weaver-Robb" userId="b287df63d2bde5d9" providerId="LiveId" clId="{739235AC-B8D0-4070-B040-5EE4204CC999}" dt="2020-02-02T23:16:41.231" v="8850" actId="20577"/>
        <pc:sldMkLst>
          <pc:docMk/>
          <pc:sldMk cId="2098575237" sldId="327"/>
        </pc:sldMkLst>
        <pc:spChg chg="mod">
          <ac:chgData name="Hilary Weaver-Robb" userId="b287df63d2bde5d9" providerId="LiveId" clId="{739235AC-B8D0-4070-B040-5EE4204CC999}" dt="2020-02-02T22:50:49.568" v="8408" actId="20577"/>
          <ac:spMkLst>
            <pc:docMk/>
            <pc:sldMk cId="2098575237" sldId="327"/>
            <ac:spMk id="2" creationId="{00000000-0000-0000-0000-000000000000}"/>
          </ac:spMkLst>
        </pc:spChg>
        <pc:spChg chg="mod">
          <ac:chgData name="Hilary Weaver-Robb" userId="b287df63d2bde5d9" providerId="LiveId" clId="{739235AC-B8D0-4070-B040-5EE4204CC999}" dt="2020-02-02T23:16:41.231" v="8850" actId="20577"/>
          <ac:spMkLst>
            <pc:docMk/>
            <pc:sldMk cId="2098575237" sldId="327"/>
            <ac:spMk id="3" creationId="{00000000-0000-0000-0000-000000000000}"/>
          </ac:spMkLst>
        </pc:spChg>
      </pc:sldChg>
      <pc:sldChg chg="addSp delSp modSp">
        <pc:chgData name="Hilary Weaver-Robb" userId="b287df63d2bde5d9" providerId="LiveId" clId="{739235AC-B8D0-4070-B040-5EE4204CC999}" dt="2020-01-28T23:56:14.921" v="34"/>
        <pc:sldMkLst>
          <pc:docMk/>
          <pc:sldMk cId="1787698227" sldId="333"/>
        </pc:sldMkLst>
        <pc:spChg chg="del">
          <ac:chgData name="Hilary Weaver-Robb" userId="b287df63d2bde5d9" providerId="LiveId" clId="{739235AC-B8D0-4070-B040-5EE4204CC999}" dt="2020-01-28T23:56:14.921" v="34"/>
          <ac:spMkLst>
            <pc:docMk/>
            <pc:sldMk cId="1787698227" sldId="333"/>
            <ac:spMk id="3" creationId="{3BA98C05-C94A-4257-9DF0-FA858BF9BA41}"/>
          </ac:spMkLst>
        </pc:spChg>
        <pc:spChg chg="add mod">
          <ac:chgData name="Hilary Weaver-Robb" userId="b287df63d2bde5d9" providerId="LiveId" clId="{739235AC-B8D0-4070-B040-5EE4204CC999}" dt="2020-01-28T23:56:14.921" v="34"/>
          <ac:spMkLst>
            <pc:docMk/>
            <pc:sldMk cId="1787698227" sldId="333"/>
            <ac:spMk id="5" creationId="{04AD575B-1428-421E-8A72-1E7729C36F22}"/>
          </ac:spMkLst>
        </pc:spChg>
      </pc:sldChg>
      <pc:sldChg chg="addSp delSp modSp">
        <pc:chgData name="Hilary Weaver-Robb" userId="b287df63d2bde5d9" providerId="LiveId" clId="{739235AC-B8D0-4070-B040-5EE4204CC999}" dt="2020-01-28T23:56:00.859" v="31"/>
        <pc:sldMkLst>
          <pc:docMk/>
          <pc:sldMk cId="727685101" sldId="337"/>
        </pc:sldMkLst>
        <pc:spChg chg="del">
          <ac:chgData name="Hilary Weaver-Robb" userId="b287df63d2bde5d9" providerId="LiveId" clId="{739235AC-B8D0-4070-B040-5EE4204CC999}" dt="2020-01-28T23:56:00.859" v="31"/>
          <ac:spMkLst>
            <pc:docMk/>
            <pc:sldMk cId="727685101" sldId="337"/>
            <ac:spMk id="3" creationId="{BA82D3F6-18E8-4385-948F-668BCDF018AE}"/>
          </ac:spMkLst>
        </pc:spChg>
        <pc:spChg chg="add mod">
          <ac:chgData name="Hilary Weaver-Robb" userId="b287df63d2bde5d9" providerId="LiveId" clId="{739235AC-B8D0-4070-B040-5EE4204CC999}" dt="2020-01-28T23:56:00.859" v="31"/>
          <ac:spMkLst>
            <pc:docMk/>
            <pc:sldMk cId="727685101" sldId="337"/>
            <ac:spMk id="5" creationId="{37A968DC-AE0E-4D2C-B04B-B001DD5CE6D2}"/>
          </ac:spMkLst>
        </pc:spChg>
      </pc:sldChg>
      <pc:sldChg chg="delSp modSp delAnim modAnim modNotesTx">
        <pc:chgData name="Hilary Weaver-Robb" userId="b287df63d2bde5d9" providerId="LiveId" clId="{739235AC-B8D0-4070-B040-5EE4204CC999}" dt="2020-02-02T10:37:24.910" v="3326"/>
        <pc:sldMkLst>
          <pc:docMk/>
          <pc:sldMk cId="1854633125" sldId="340"/>
        </pc:sldMkLst>
        <pc:grpChg chg="mod">
          <ac:chgData name="Hilary Weaver-Robb" userId="b287df63d2bde5d9" providerId="LiveId" clId="{739235AC-B8D0-4070-B040-5EE4204CC999}" dt="2020-02-02T10:37:09.244" v="3323" actId="1076"/>
          <ac:grpSpMkLst>
            <pc:docMk/>
            <pc:sldMk cId="1854633125" sldId="340"/>
            <ac:grpSpMk id="7" creationId="{28A07EDE-1C06-4331-9B9B-EB0CF54F3C5D}"/>
          </ac:grpSpMkLst>
        </pc:grpChg>
        <pc:grpChg chg="del">
          <ac:chgData name="Hilary Weaver-Robb" userId="b287df63d2bde5d9" providerId="LiveId" clId="{739235AC-B8D0-4070-B040-5EE4204CC999}" dt="2020-02-02T10:37:02.440" v="3321" actId="478"/>
          <ac:grpSpMkLst>
            <pc:docMk/>
            <pc:sldMk cId="1854633125" sldId="340"/>
            <ac:grpSpMk id="9" creationId="{A68EEAED-E2C3-4BEA-808D-60734007E669}"/>
          </ac:grpSpMkLst>
        </pc:grpChg>
        <pc:grpChg chg="mod">
          <ac:chgData name="Hilary Weaver-Robb" userId="b287df63d2bde5d9" providerId="LiveId" clId="{739235AC-B8D0-4070-B040-5EE4204CC999}" dt="2020-02-02T10:37:04.954" v="3322" actId="1076"/>
          <ac:grpSpMkLst>
            <pc:docMk/>
            <pc:sldMk cId="1854633125" sldId="340"/>
            <ac:grpSpMk id="15" creationId="{E45E6AEB-4D3C-472F-9C78-E43C156C7986}"/>
          </ac:grpSpMkLst>
        </pc:grpChg>
      </pc:sldChg>
      <pc:sldChg chg="del">
        <pc:chgData name="Hilary Weaver-Robb" userId="b287df63d2bde5d9" providerId="LiveId" clId="{739235AC-B8D0-4070-B040-5EE4204CC999}" dt="2020-02-02T11:47:30.403" v="4400" actId="2696"/>
        <pc:sldMkLst>
          <pc:docMk/>
          <pc:sldMk cId="1786637591" sldId="341"/>
        </pc:sldMkLst>
      </pc:sldChg>
      <pc:sldChg chg="addSp delSp modSp modNotesTx">
        <pc:chgData name="Hilary Weaver-Robb" userId="b287df63d2bde5d9" providerId="LiveId" clId="{739235AC-B8D0-4070-B040-5EE4204CC999}" dt="2020-02-02T23:12:35.517" v="8817" actId="732"/>
        <pc:sldMkLst>
          <pc:docMk/>
          <pc:sldMk cId="2906292028" sldId="342"/>
        </pc:sldMkLst>
        <pc:spChg chg="mod">
          <ac:chgData name="Hilary Weaver-Robb" userId="b287df63d2bde5d9" providerId="LiveId" clId="{739235AC-B8D0-4070-B040-5EE4204CC999}" dt="2020-02-02T22:35:18.318" v="8322" actId="20577"/>
          <ac:spMkLst>
            <pc:docMk/>
            <pc:sldMk cId="2906292028" sldId="342"/>
            <ac:spMk id="2" creationId="{6117D305-FE7C-43ED-BC62-657F2524A9C6}"/>
          </ac:spMkLst>
        </pc:spChg>
        <pc:picChg chg="del">
          <ac:chgData name="Hilary Weaver-Robb" userId="b287df63d2bde5d9" providerId="LiveId" clId="{739235AC-B8D0-4070-B040-5EE4204CC999}" dt="2020-02-02T23:11:56.068" v="8810" actId="478"/>
          <ac:picMkLst>
            <pc:docMk/>
            <pc:sldMk cId="2906292028" sldId="342"/>
            <ac:picMk id="5" creationId="{AEFCB6AE-A1C1-4FF8-A9C9-697982030A3A}"/>
          </ac:picMkLst>
        </pc:picChg>
        <pc:picChg chg="add mod modCrop">
          <ac:chgData name="Hilary Weaver-Robb" userId="b287df63d2bde5d9" providerId="LiveId" clId="{739235AC-B8D0-4070-B040-5EE4204CC999}" dt="2020-02-02T23:12:35.517" v="8817" actId="732"/>
          <ac:picMkLst>
            <pc:docMk/>
            <pc:sldMk cId="2906292028" sldId="342"/>
            <ac:picMk id="6" creationId="{52F8557C-6B2D-42D9-BB98-1FBB5B3942AE}"/>
          </ac:picMkLst>
        </pc:picChg>
      </pc:sldChg>
      <pc:sldChg chg="modSp">
        <pc:chgData name="Hilary Weaver-Robb" userId="b287df63d2bde5d9" providerId="LiveId" clId="{739235AC-B8D0-4070-B040-5EE4204CC999}" dt="2020-02-02T22:36:07.566" v="8391" actId="20577"/>
        <pc:sldMkLst>
          <pc:docMk/>
          <pc:sldMk cId="3009069112" sldId="344"/>
        </pc:sldMkLst>
        <pc:spChg chg="mod">
          <ac:chgData name="Hilary Weaver-Robb" userId="b287df63d2bde5d9" providerId="LiveId" clId="{739235AC-B8D0-4070-B040-5EE4204CC999}" dt="2020-02-02T22:36:07.566" v="8391" actId="20577"/>
          <ac:spMkLst>
            <pc:docMk/>
            <pc:sldMk cId="3009069112" sldId="344"/>
            <ac:spMk id="2" creationId="{6117D305-FE7C-43ED-BC62-657F2524A9C6}"/>
          </ac:spMkLst>
        </pc:spChg>
      </pc:sldChg>
      <pc:sldChg chg="modSp">
        <pc:chgData name="Hilary Weaver-Robb" userId="b287df63d2bde5d9" providerId="LiveId" clId="{739235AC-B8D0-4070-B040-5EE4204CC999}" dt="2020-02-02T22:32:06.315" v="8276" actId="20577"/>
        <pc:sldMkLst>
          <pc:docMk/>
          <pc:sldMk cId="1555715630" sldId="361"/>
        </pc:sldMkLst>
        <pc:spChg chg="mod">
          <ac:chgData name="Hilary Weaver-Robb" userId="b287df63d2bde5d9" providerId="LiveId" clId="{739235AC-B8D0-4070-B040-5EE4204CC999}" dt="2020-02-02T22:32:06.315" v="8276" actId="20577"/>
          <ac:spMkLst>
            <pc:docMk/>
            <pc:sldMk cId="1555715630" sldId="361"/>
            <ac:spMk id="13" creationId="{A3618240-FC6B-4658-93F1-B5458F6372EF}"/>
          </ac:spMkLst>
        </pc:spChg>
      </pc:sldChg>
      <pc:sldChg chg="modSp modNotesTx">
        <pc:chgData name="Hilary Weaver-Robb" userId="b287df63d2bde5d9" providerId="LiveId" clId="{739235AC-B8D0-4070-B040-5EE4204CC999}" dt="2020-02-02T22:32:11.437" v="8279" actId="20577"/>
        <pc:sldMkLst>
          <pc:docMk/>
          <pc:sldMk cId="3826146775" sldId="362"/>
        </pc:sldMkLst>
        <pc:spChg chg="mod">
          <ac:chgData name="Hilary Weaver-Robb" userId="b287df63d2bde5d9" providerId="LiveId" clId="{739235AC-B8D0-4070-B040-5EE4204CC999}" dt="2020-02-02T22:32:01.139" v="8272" actId="20577"/>
          <ac:spMkLst>
            <pc:docMk/>
            <pc:sldMk cId="3826146775" sldId="362"/>
            <ac:spMk id="13" creationId="{A3618240-FC6B-4658-93F1-B5458F6372EF}"/>
          </ac:spMkLst>
        </pc:spChg>
      </pc:sldChg>
      <pc:sldChg chg="modSp">
        <pc:chgData name="Hilary Weaver-Robb" userId="b287df63d2bde5d9" providerId="LiveId" clId="{739235AC-B8D0-4070-B040-5EE4204CC999}" dt="2020-02-03T12:15:24.834" v="8919" actId="20577"/>
        <pc:sldMkLst>
          <pc:docMk/>
          <pc:sldMk cId="1364364434" sldId="364"/>
        </pc:sldMkLst>
        <pc:spChg chg="mod">
          <ac:chgData name="Hilary Weaver-Robb" userId="b287df63d2bde5d9" providerId="LiveId" clId="{739235AC-B8D0-4070-B040-5EE4204CC999}" dt="2020-02-03T12:15:24.834" v="8919" actId="20577"/>
          <ac:spMkLst>
            <pc:docMk/>
            <pc:sldMk cId="1364364434" sldId="364"/>
            <ac:spMk id="3" creationId="{A2BDB9F1-8566-4DFD-9CAC-136DD51A6DD4}"/>
          </ac:spMkLst>
        </pc:spChg>
      </pc:sldChg>
      <pc:sldChg chg="del modTransition">
        <pc:chgData name="Hilary Weaver-Robb" userId="b287df63d2bde5d9" providerId="LiveId" clId="{739235AC-B8D0-4070-B040-5EE4204CC999}" dt="2020-02-02T23:17:44.593" v="8851" actId="47"/>
        <pc:sldMkLst>
          <pc:docMk/>
          <pc:sldMk cId="2621652203" sldId="367"/>
        </pc:sldMkLst>
      </pc:sldChg>
      <pc:sldChg chg="modSp">
        <pc:chgData name="Hilary Weaver-Robb" userId="b287df63d2bde5d9" providerId="LiveId" clId="{739235AC-B8D0-4070-B040-5EE4204CC999}" dt="2020-02-03T12:15:35.343" v="8951" actId="20577"/>
        <pc:sldMkLst>
          <pc:docMk/>
          <pc:sldMk cId="1651060137" sldId="369"/>
        </pc:sldMkLst>
        <pc:graphicFrameChg chg="mod">
          <ac:chgData name="Hilary Weaver-Robb" userId="b287df63d2bde5d9" providerId="LiveId" clId="{739235AC-B8D0-4070-B040-5EE4204CC999}" dt="2020-02-03T12:15:35.343" v="8951" actId="20577"/>
          <ac:graphicFrameMkLst>
            <pc:docMk/>
            <pc:sldMk cId="1651060137" sldId="369"/>
            <ac:graphicFrameMk id="5" creationId="{9CB01ADE-B969-4A30-9A6B-5FD405FE2643}"/>
          </ac:graphicFrameMkLst>
        </pc:graphicFrameChg>
      </pc:sldChg>
      <pc:sldChg chg="addSp delSp modSp">
        <pc:chgData name="Hilary Weaver-Robb" userId="b287df63d2bde5d9" providerId="LiveId" clId="{739235AC-B8D0-4070-B040-5EE4204CC999}" dt="2020-01-28T23:55:51.122" v="29"/>
        <pc:sldMkLst>
          <pc:docMk/>
          <pc:sldMk cId="467581454" sldId="374"/>
        </pc:sldMkLst>
        <pc:spChg chg="del">
          <ac:chgData name="Hilary Weaver-Robb" userId="b287df63d2bde5d9" providerId="LiveId" clId="{739235AC-B8D0-4070-B040-5EE4204CC999}" dt="2020-01-28T23:55:51.122" v="29"/>
          <ac:spMkLst>
            <pc:docMk/>
            <pc:sldMk cId="467581454" sldId="374"/>
            <ac:spMk id="3" creationId="{19B2F6F8-6890-4E4F-88F9-DA5C3C5E4557}"/>
          </ac:spMkLst>
        </pc:spChg>
        <pc:spChg chg="add mod">
          <ac:chgData name="Hilary Weaver-Robb" userId="b287df63d2bde5d9" providerId="LiveId" clId="{739235AC-B8D0-4070-B040-5EE4204CC999}" dt="2020-01-28T23:55:51.122" v="29"/>
          <ac:spMkLst>
            <pc:docMk/>
            <pc:sldMk cId="467581454" sldId="374"/>
            <ac:spMk id="5" creationId="{81B49716-ED6D-4141-BBE5-58B5C289990E}"/>
          </ac:spMkLst>
        </pc:spChg>
      </pc:sldChg>
      <pc:sldChg chg="addSp delSp modSp">
        <pc:chgData name="Hilary Weaver-Robb" userId="b287df63d2bde5d9" providerId="LiveId" clId="{739235AC-B8D0-4070-B040-5EE4204CC999}" dt="2020-01-28T23:56:05.005" v="32"/>
        <pc:sldMkLst>
          <pc:docMk/>
          <pc:sldMk cId="3378863489" sldId="376"/>
        </pc:sldMkLst>
        <pc:spChg chg="del">
          <ac:chgData name="Hilary Weaver-Robb" userId="b287df63d2bde5d9" providerId="LiveId" clId="{739235AC-B8D0-4070-B040-5EE4204CC999}" dt="2020-01-28T23:56:05.005" v="32"/>
          <ac:spMkLst>
            <pc:docMk/>
            <pc:sldMk cId="3378863489" sldId="376"/>
            <ac:spMk id="3" creationId="{15FB60CE-4D99-4BBC-9F37-C55B1ABD63F2}"/>
          </ac:spMkLst>
        </pc:spChg>
        <pc:spChg chg="add mod">
          <ac:chgData name="Hilary Weaver-Robb" userId="b287df63d2bde5d9" providerId="LiveId" clId="{739235AC-B8D0-4070-B040-5EE4204CC999}" dt="2020-01-28T23:56:05.005" v="32"/>
          <ac:spMkLst>
            <pc:docMk/>
            <pc:sldMk cId="3378863489" sldId="376"/>
            <ac:spMk id="5" creationId="{6BBDF56F-B27A-497F-8200-3DC449EB7C88}"/>
          </ac:spMkLst>
        </pc:spChg>
      </pc:sldChg>
      <pc:sldChg chg="del">
        <pc:chgData name="Hilary Weaver-Robb" userId="b287df63d2bde5d9" providerId="LiveId" clId="{739235AC-B8D0-4070-B040-5EE4204CC999}" dt="2020-02-02T11:10:44.262" v="4208" actId="47"/>
        <pc:sldMkLst>
          <pc:docMk/>
          <pc:sldMk cId="3335280036" sldId="381"/>
        </pc:sldMkLst>
      </pc:sldChg>
      <pc:sldChg chg="delSp">
        <pc:chgData name="Hilary Weaver-Robb" userId="b287df63d2bde5d9" providerId="LiveId" clId="{739235AC-B8D0-4070-B040-5EE4204CC999}" dt="2020-02-02T11:26:57.017" v="4227" actId="478"/>
        <pc:sldMkLst>
          <pc:docMk/>
          <pc:sldMk cId="1310443555" sldId="387"/>
        </pc:sldMkLst>
        <pc:spChg chg="del">
          <ac:chgData name="Hilary Weaver-Robb" userId="b287df63d2bde5d9" providerId="LiveId" clId="{739235AC-B8D0-4070-B040-5EE4204CC999}" dt="2020-02-02T11:26:57.017" v="4227" actId="478"/>
          <ac:spMkLst>
            <pc:docMk/>
            <pc:sldMk cId="1310443555" sldId="387"/>
            <ac:spMk id="3" creationId="{5C7C8DDD-C8C4-4AF7-8096-1B025EB25D6B}"/>
          </ac:spMkLst>
        </pc:spChg>
      </pc:sldChg>
      <pc:sldChg chg="delSp">
        <pc:chgData name="Hilary Weaver-Robb" userId="b287df63d2bde5d9" providerId="LiveId" clId="{739235AC-B8D0-4070-B040-5EE4204CC999}" dt="2020-02-02T11:27:03.250" v="4228" actId="478"/>
        <pc:sldMkLst>
          <pc:docMk/>
          <pc:sldMk cId="1044953356" sldId="388"/>
        </pc:sldMkLst>
        <pc:spChg chg="del">
          <ac:chgData name="Hilary Weaver-Robb" userId="b287df63d2bde5d9" providerId="LiveId" clId="{739235AC-B8D0-4070-B040-5EE4204CC999}" dt="2020-02-02T11:27:03.250" v="4228" actId="478"/>
          <ac:spMkLst>
            <pc:docMk/>
            <pc:sldMk cId="1044953356" sldId="388"/>
            <ac:spMk id="3" creationId="{CE5380A5-D50D-4925-8FB8-9986CFED3256}"/>
          </ac:spMkLst>
        </pc:spChg>
      </pc:sldChg>
      <pc:sldChg chg="addSp delSp addAnim delAnim">
        <pc:chgData name="Hilary Weaver-Robb" userId="b287df63d2bde5d9" providerId="LiveId" clId="{739235AC-B8D0-4070-B040-5EE4204CC999}" dt="2020-02-02T11:22:03.139" v="4226" actId="478"/>
        <pc:sldMkLst>
          <pc:docMk/>
          <pc:sldMk cId="1174430043" sldId="389"/>
        </pc:sldMkLst>
        <pc:spChg chg="add del">
          <ac:chgData name="Hilary Weaver-Robb" userId="b287df63d2bde5d9" providerId="LiveId" clId="{739235AC-B8D0-4070-B040-5EE4204CC999}" dt="2020-02-02T11:22:03.139" v="4226" actId="478"/>
          <ac:spMkLst>
            <pc:docMk/>
            <pc:sldMk cId="1174430043" sldId="389"/>
            <ac:spMk id="7" creationId="{2E7BC097-4D6D-4CC5-A1BE-0DAD75BA4A4E}"/>
          </ac:spMkLst>
        </pc:spChg>
      </pc:sldChg>
      <pc:sldChg chg="delSp">
        <pc:chgData name="Hilary Weaver-Robb" userId="b287df63d2bde5d9" providerId="LiveId" clId="{739235AC-B8D0-4070-B040-5EE4204CC999}" dt="2020-02-02T11:27:19.895" v="4230" actId="478"/>
        <pc:sldMkLst>
          <pc:docMk/>
          <pc:sldMk cId="3162034462" sldId="392"/>
        </pc:sldMkLst>
        <pc:spChg chg="del">
          <ac:chgData name="Hilary Weaver-Robb" userId="b287df63d2bde5d9" providerId="LiveId" clId="{739235AC-B8D0-4070-B040-5EE4204CC999}" dt="2020-02-02T11:27:19.895" v="4230" actId="478"/>
          <ac:spMkLst>
            <pc:docMk/>
            <pc:sldMk cId="3162034462" sldId="392"/>
            <ac:spMk id="5" creationId="{E02EF114-8D8E-4CED-8ED1-45C7ED686A68}"/>
          </ac:spMkLst>
        </pc:spChg>
      </pc:sldChg>
      <pc:sldChg chg="delSp">
        <pc:chgData name="Hilary Weaver-Robb" userId="b287df63d2bde5d9" providerId="LiveId" clId="{739235AC-B8D0-4070-B040-5EE4204CC999}" dt="2020-02-02T11:27:12.462" v="4229" actId="478"/>
        <pc:sldMkLst>
          <pc:docMk/>
          <pc:sldMk cId="2802616452" sldId="393"/>
        </pc:sldMkLst>
        <pc:spChg chg="del">
          <ac:chgData name="Hilary Weaver-Robb" userId="b287df63d2bde5d9" providerId="LiveId" clId="{739235AC-B8D0-4070-B040-5EE4204CC999}" dt="2020-02-02T11:27:12.462" v="4229" actId="478"/>
          <ac:spMkLst>
            <pc:docMk/>
            <pc:sldMk cId="2802616452" sldId="393"/>
            <ac:spMk id="5" creationId="{D40EF227-0EE4-4D6A-BD8E-DCDC6DFC5655}"/>
          </ac:spMkLst>
        </pc:spChg>
      </pc:sldChg>
      <pc:sldChg chg="addSp delSp modSp del">
        <pc:chgData name="Hilary Weaver-Robb" userId="b287df63d2bde5d9" providerId="LiveId" clId="{739235AC-B8D0-4070-B040-5EE4204CC999}" dt="2020-02-03T10:16:02.461" v="8870" actId="47"/>
        <pc:sldMkLst>
          <pc:docMk/>
          <pc:sldMk cId="2603387468" sldId="396"/>
        </pc:sldMkLst>
        <pc:spChg chg="add mod">
          <ac:chgData name="Hilary Weaver-Robb" userId="b287df63d2bde5d9" providerId="LiveId" clId="{739235AC-B8D0-4070-B040-5EE4204CC999}" dt="2020-01-28T23:56:11.298" v="33"/>
          <ac:spMkLst>
            <pc:docMk/>
            <pc:sldMk cId="2603387468" sldId="396"/>
            <ac:spMk id="3" creationId="{7C5F71EF-22E7-412A-8B83-A540F4CEAB08}"/>
          </ac:spMkLst>
        </pc:spChg>
        <pc:spChg chg="del">
          <ac:chgData name="Hilary Weaver-Robb" userId="b287df63d2bde5d9" providerId="LiveId" clId="{739235AC-B8D0-4070-B040-5EE4204CC999}" dt="2020-01-28T23:56:11.298" v="33"/>
          <ac:spMkLst>
            <pc:docMk/>
            <pc:sldMk cId="2603387468" sldId="396"/>
            <ac:spMk id="5" creationId="{33E8A21D-A41D-462E-A4C8-666BDCDE4CCF}"/>
          </ac:spMkLst>
        </pc:spChg>
      </pc:sldChg>
      <pc:sldChg chg="del">
        <pc:chgData name="Hilary Weaver-Robb" userId="b287df63d2bde5d9" providerId="LiveId" clId="{739235AC-B8D0-4070-B040-5EE4204CC999}" dt="2020-02-02T11:10:45.733" v="4209" actId="47"/>
        <pc:sldMkLst>
          <pc:docMk/>
          <pc:sldMk cId="3613374290" sldId="399"/>
        </pc:sldMkLst>
      </pc:sldChg>
      <pc:sldChg chg="addSp delSp modSp delAnim modNotesTx">
        <pc:chgData name="Hilary Weaver-Robb" userId="b287df63d2bde5d9" providerId="LiveId" clId="{739235AC-B8D0-4070-B040-5EE4204CC999}" dt="2020-02-02T23:07:17.636" v="8524" actId="478"/>
        <pc:sldMkLst>
          <pc:docMk/>
          <pc:sldMk cId="725560539" sldId="400"/>
        </pc:sldMkLst>
        <pc:spChg chg="mod">
          <ac:chgData name="Hilary Weaver-Robb" userId="b287df63d2bde5d9" providerId="LiveId" clId="{739235AC-B8D0-4070-B040-5EE4204CC999}" dt="2020-02-02T22:35:25.386" v="8337" actId="20577"/>
          <ac:spMkLst>
            <pc:docMk/>
            <pc:sldMk cId="725560539" sldId="400"/>
            <ac:spMk id="2" creationId="{6117D305-FE7C-43ED-BC62-657F2524A9C6}"/>
          </ac:spMkLst>
        </pc:spChg>
        <pc:spChg chg="del">
          <ac:chgData name="Hilary Weaver-Robb" userId="b287df63d2bde5d9" providerId="LiveId" clId="{739235AC-B8D0-4070-B040-5EE4204CC999}" dt="2020-02-02T23:05:03.978" v="8469" actId="478"/>
          <ac:spMkLst>
            <pc:docMk/>
            <pc:sldMk cId="725560539" sldId="400"/>
            <ac:spMk id="12" creationId="{F0D3AF1E-6F32-4ACD-9F69-DCEE5729997F}"/>
          </ac:spMkLst>
        </pc:spChg>
        <pc:spChg chg="del">
          <ac:chgData name="Hilary Weaver-Robb" userId="b287df63d2bde5d9" providerId="LiveId" clId="{739235AC-B8D0-4070-B040-5EE4204CC999}" dt="2020-02-02T23:04:57.701" v="8467" actId="478"/>
          <ac:spMkLst>
            <pc:docMk/>
            <pc:sldMk cId="725560539" sldId="400"/>
            <ac:spMk id="14" creationId="{C5A4CA87-F58B-4E52-8ED2-718D2938D3E4}"/>
          </ac:spMkLst>
        </pc:spChg>
        <pc:picChg chg="add mod">
          <ac:chgData name="Hilary Weaver-Robb" userId="b287df63d2bde5d9" providerId="LiveId" clId="{739235AC-B8D0-4070-B040-5EE4204CC999}" dt="2020-02-02T23:05:47.737" v="8477" actId="1076"/>
          <ac:picMkLst>
            <pc:docMk/>
            <pc:sldMk cId="725560539" sldId="400"/>
            <ac:picMk id="3" creationId="{C4385EC1-07BF-490A-9EBA-B5C60C4449A3}"/>
          </ac:picMkLst>
        </pc:picChg>
        <pc:picChg chg="del">
          <ac:chgData name="Hilary Weaver-Robb" userId="b287df63d2bde5d9" providerId="LiveId" clId="{739235AC-B8D0-4070-B040-5EE4204CC999}" dt="2020-02-02T23:03:50.222" v="8459" actId="478"/>
          <ac:picMkLst>
            <pc:docMk/>
            <pc:sldMk cId="725560539" sldId="400"/>
            <ac:picMk id="5" creationId="{9EC8015D-C60A-4E57-AC7F-CB6EE868F528}"/>
          </ac:picMkLst>
        </pc:picChg>
        <pc:picChg chg="del mod">
          <ac:chgData name="Hilary Weaver-Robb" userId="b287df63d2bde5d9" providerId="LiveId" clId="{739235AC-B8D0-4070-B040-5EE4204CC999}" dt="2020-02-02T23:04:27.048" v="8464" actId="478"/>
          <ac:picMkLst>
            <pc:docMk/>
            <pc:sldMk cId="725560539" sldId="400"/>
            <ac:picMk id="7" creationId="{55F3DFBB-99FD-4B6F-AF07-34FB76BF55BF}"/>
          </ac:picMkLst>
        </pc:picChg>
        <pc:picChg chg="del mod">
          <ac:chgData name="Hilary Weaver-Robb" userId="b287df63d2bde5d9" providerId="LiveId" clId="{739235AC-B8D0-4070-B040-5EE4204CC999}" dt="2020-02-02T23:05:37.144" v="8471" actId="478"/>
          <ac:picMkLst>
            <pc:docMk/>
            <pc:sldMk cId="725560539" sldId="400"/>
            <ac:picMk id="8" creationId="{048E9E73-F5CB-4FCB-A4BE-1651EAB854EE}"/>
          </ac:picMkLst>
        </pc:picChg>
        <pc:picChg chg="add del mod">
          <ac:chgData name="Hilary Weaver-Robb" userId="b287df63d2bde5d9" providerId="LiveId" clId="{739235AC-B8D0-4070-B040-5EE4204CC999}" dt="2020-02-02T23:07:17.636" v="8524" actId="478"/>
          <ac:picMkLst>
            <pc:docMk/>
            <pc:sldMk cId="725560539" sldId="400"/>
            <ac:picMk id="9" creationId="{B17DAACA-EF0B-499F-9D26-FE34FA1BC2B5}"/>
          </ac:picMkLst>
        </pc:picChg>
        <pc:cxnChg chg="del">
          <ac:chgData name="Hilary Weaver-Robb" userId="b287df63d2bde5d9" providerId="LiveId" clId="{739235AC-B8D0-4070-B040-5EE4204CC999}" dt="2020-02-02T23:05:40.492" v="8473" actId="478"/>
          <ac:cxnSpMkLst>
            <pc:docMk/>
            <pc:sldMk cId="725560539" sldId="400"/>
            <ac:cxnSpMk id="13" creationId="{94F33759-32C6-4593-A0D7-FF21BEF930D8}"/>
          </ac:cxnSpMkLst>
        </pc:cxnChg>
      </pc:sldChg>
      <pc:sldChg chg="del">
        <pc:chgData name="Hilary Weaver-Robb" userId="b287df63d2bde5d9" providerId="LiveId" clId="{739235AC-B8D0-4070-B040-5EE4204CC999}" dt="2020-02-02T11:10:57.335" v="4210" actId="47"/>
        <pc:sldMkLst>
          <pc:docMk/>
          <pc:sldMk cId="2367555344" sldId="401"/>
        </pc:sldMkLst>
      </pc:sldChg>
      <pc:sldChg chg="addSp delSp modSp delAnim modNotesTx">
        <pc:chgData name="Hilary Weaver-Robb" userId="b287df63d2bde5d9" providerId="LiveId" clId="{739235AC-B8D0-4070-B040-5EE4204CC999}" dt="2020-02-02T13:06:57.566" v="5661" actId="20577"/>
        <pc:sldMkLst>
          <pc:docMk/>
          <pc:sldMk cId="55059234" sldId="404"/>
        </pc:sldMkLst>
        <pc:spChg chg="mod">
          <ac:chgData name="Hilary Weaver-Robb" userId="b287df63d2bde5d9" providerId="LiveId" clId="{739235AC-B8D0-4070-B040-5EE4204CC999}" dt="2020-02-02T12:56:24.266" v="5523" actId="20577"/>
          <ac:spMkLst>
            <pc:docMk/>
            <pc:sldMk cId="55059234" sldId="404"/>
            <ac:spMk id="2" creationId="{6117D305-FE7C-43ED-BC62-657F2524A9C6}"/>
          </ac:spMkLst>
        </pc:spChg>
        <pc:spChg chg="mod">
          <ac:chgData name="Hilary Weaver-Robb" userId="b287df63d2bde5d9" providerId="LiveId" clId="{739235AC-B8D0-4070-B040-5EE4204CC999}" dt="2020-02-02T13:06:19.208" v="5590" actId="20577"/>
          <ac:spMkLst>
            <pc:docMk/>
            <pc:sldMk cId="55059234" sldId="404"/>
            <ac:spMk id="3" creationId="{4B68E161-F5D2-4D46-9FEF-5CDCEA37AAEB}"/>
          </ac:spMkLst>
        </pc:spChg>
        <pc:spChg chg="del">
          <ac:chgData name="Hilary Weaver-Robb" userId="b287df63d2bde5d9" providerId="LiveId" clId="{739235AC-B8D0-4070-B040-5EE4204CC999}" dt="2020-02-02T11:16:09.269" v="4223" actId="478"/>
          <ac:spMkLst>
            <pc:docMk/>
            <pc:sldMk cId="55059234" sldId="404"/>
            <ac:spMk id="9" creationId="{4A29B4C8-0C91-46F5-AC69-3BF93500EA84}"/>
          </ac:spMkLst>
        </pc:spChg>
        <pc:grpChg chg="del mod">
          <ac:chgData name="Hilary Weaver-Robb" userId="b287df63d2bde5d9" providerId="LiveId" clId="{739235AC-B8D0-4070-B040-5EE4204CC999}" dt="2020-02-02T11:16:04.436" v="4221" actId="478"/>
          <ac:grpSpMkLst>
            <pc:docMk/>
            <pc:sldMk cId="55059234" sldId="404"/>
            <ac:grpSpMk id="13" creationId="{06C6EBF7-0389-46BB-83E4-A6A650DCE28F}"/>
          </ac:grpSpMkLst>
        </pc:grpChg>
        <pc:picChg chg="del mod">
          <ac:chgData name="Hilary Weaver-Robb" userId="b287df63d2bde5d9" providerId="LiveId" clId="{739235AC-B8D0-4070-B040-5EE4204CC999}" dt="2020-02-02T11:16:06.320" v="4222" actId="478"/>
          <ac:picMkLst>
            <pc:docMk/>
            <pc:sldMk cId="55059234" sldId="404"/>
            <ac:picMk id="5" creationId="{BB28683B-56EF-4BCB-89E3-7C806151C3D8}"/>
          </ac:picMkLst>
        </pc:picChg>
        <pc:picChg chg="add mod">
          <ac:chgData name="Hilary Weaver-Robb" userId="b287df63d2bde5d9" providerId="LiveId" clId="{739235AC-B8D0-4070-B040-5EE4204CC999}" dt="2020-02-02T13:06:38.447" v="5596" actId="14100"/>
          <ac:picMkLst>
            <pc:docMk/>
            <pc:sldMk cId="55059234" sldId="404"/>
            <ac:picMk id="6" creationId="{079919AA-6657-411A-BF9E-5B95630F83AE}"/>
          </ac:picMkLst>
        </pc:picChg>
        <pc:cxnChg chg="del">
          <ac:chgData name="Hilary Weaver-Robb" userId="b287df63d2bde5d9" providerId="LiveId" clId="{739235AC-B8D0-4070-B040-5EE4204CC999}" dt="2020-02-02T11:16:11.395" v="4224" actId="478"/>
          <ac:cxnSpMkLst>
            <pc:docMk/>
            <pc:sldMk cId="55059234" sldId="404"/>
            <ac:cxnSpMk id="10" creationId="{A4F646B6-AC10-435B-9791-606BFCBD19B8}"/>
          </ac:cxnSpMkLst>
        </pc:cxnChg>
      </pc:sldChg>
      <pc:sldChg chg="del">
        <pc:chgData name="Hilary Weaver-Robb" userId="b287df63d2bde5d9" providerId="LiveId" clId="{739235AC-B8D0-4070-B040-5EE4204CC999}" dt="2020-02-02T11:47:23.714" v="4397" actId="2696"/>
        <pc:sldMkLst>
          <pc:docMk/>
          <pc:sldMk cId="3810779930" sldId="405"/>
        </pc:sldMkLst>
      </pc:sldChg>
      <pc:sldChg chg="del">
        <pc:chgData name="Hilary Weaver-Robb" userId="b287df63d2bde5d9" providerId="LiveId" clId="{739235AC-B8D0-4070-B040-5EE4204CC999}" dt="2020-02-02T11:47:25.838" v="4398" actId="2696"/>
        <pc:sldMkLst>
          <pc:docMk/>
          <pc:sldMk cId="3503675444" sldId="406"/>
        </pc:sldMkLst>
      </pc:sldChg>
      <pc:sldChg chg="del">
        <pc:chgData name="Hilary Weaver-Robb" userId="b287df63d2bde5d9" providerId="LiveId" clId="{739235AC-B8D0-4070-B040-5EE4204CC999}" dt="2020-02-02T11:47:28.044" v="4399" actId="2696"/>
        <pc:sldMkLst>
          <pc:docMk/>
          <pc:sldMk cId="4101888184" sldId="407"/>
        </pc:sldMkLst>
      </pc:sldChg>
      <pc:sldChg chg="modSp modAnim modNotesTx">
        <pc:chgData name="Hilary Weaver-Robb" userId="b287df63d2bde5d9" providerId="LiveId" clId="{739235AC-B8D0-4070-B040-5EE4204CC999}" dt="2020-02-02T23:13:34.192" v="8820" actId="20577"/>
        <pc:sldMkLst>
          <pc:docMk/>
          <pc:sldMk cId="1407726443" sldId="410"/>
        </pc:sldMkLst>
        <pc:spChg chg="mod">
          <ac:chgData name="Hilary Weaver-Robb" userId="b287df63d2bde5d9" providerId="LiveId" clId="{739235AC-B8D0-4070-B040-5EE4204CC999}" dt="2020-02-02T22:35:59.979" v="8368" actId="20577"/>
          <ac:spMkLst>
            <pc:docMk/>
            <pc:sldMk cId="1407726443" sldId="410"/>
            <ac:spMk id="2" creationId="{6117D305-FE7C-43ED-BC62-657F2524A9C6}"/>
          </ac:spMkLst>
        </pc:spChg>
      </pc:sldChg>
      <pc:sldChg chg="del">
        <pc:chgData name="Hilary Weaver-Robb" userId="b287df63d2bde5d9" providerId="LiveId" clId="{739235AC-B8D0-4070-B040-5EE4204CC999}" dt="2020-02-02T11:10:59.132" v="4211" actId="47"/>
        <pc:sldMkLst>
          <pc:docMk/>
          <pc:sldMk cId="1772528115" sldId="413"/>
        </pc:sldMkLst>
      </pc:sldChg>
      <pc:sldChg chg="modSp del">
        <pc:chgData name="Hilary Weaver-Robb" userId="b287df63d2bde5d9" providerId="LiveId" clId="{739235AC-B8D0-4070-B040-5EE4204CC999}" dt="2020-02-02T22:35:38.084" v="8353" actId="2696"/>
        <pc:sldMkLst>
          <pc:docMk/>
          <pc:sldMk cId="1195762281" sldId="414"/>
        </pc:sldMkLst>
        <pc:spChg chg="mod">
          <ac:chgData name="Hilary Weaver-Robb" userId="b287df63d2bde5d9" providerId="LiveId" clId="{739235AC-B8D0-4070-B040-5EE4204CC999}" dt="2020-02-02T22:35:31.407" v="8352" actId="20577"/>
          <ac:spMkLst>
            <pc:docMk/>
            <pc:sldMk cId="1195762281" sldId="414"/>
            <ac:spMk id="2" creationId="{6117D305-FE7C-43ED-BC62-657F2524A9C6}"/>
          </ac:spMkLst>
        </pc:spChg>
      </pc:sldChg>
      <pc:sldChg chg="modSp modAnim">
        <pc:chgData name="Hilary Weaver-Robb" userId="b287df63d2bde5d9" providerId="LiveId" clId="{739235AC-B8D0-4070-B040-5EE4204CC999}" dt="2020-02-02T22:32:53.061" v="8296" actId="20577"/>
        <pc:sldMkLst>
          <pc:docMk/>
          <pc:sldMk cId="2383695621" sldId="431"/>
        </pc:sldMkLst>
        <pc:spChg chg="mod">
          <ac:chgData name="Hilary Weaver-Robb" userId="b287df63d2bde5d9" providerId="LiveId" clId="{739235AC-B8D0-4070-B040-5EE4204CC999}" dt="2020-02-02T22:32:53.061" v="8296" actId="20577"/>
          <ac:spMkLst>
            <pc:docMk/>
            <pc:sldMk cId="2383695621" sldId="431"/>
            <ac:spMk id="2" creationId="{8EA0C237-E38B-4D6C-A55F-259C99950F64}"/>
          </ac:spMkLst>
        </pc:spChg>
      </pc:sldChg>
      <pc:sldChg chg="modSp">
        <pc:chgData name="Hilary Weaver-Robb" userId="b287df63d2bde5d9" providerId="LiveId" clId="{739235AC-B8D0-4070-B040-5EE4204CC999}" dt="2020-02-02T23:59:09.312" v="8860" actId="20577"/>
        <pc:sldMkLst>
          <pc:docMk/>
          <pc:sldMk cId="899637928" sldId="432"/>
        </pc:sldMkLst>
        <pc:spChg chg="mod">
          <ac:chgData name="Hilary Weaver-Robb" userId="b287df63d2bde5d9" providerId="LiveId" clId="{739235AC-B8D0-4070-B040-5EE4204CC999}" dt="2020-02-02T23:59:09.312" v="8860" actId="20577"/>
          <ac:spMkLst>
            <pc:docMk/>
            <pc:sldMk cId="899637928" sldId="432"/>
            <ac:spMk id="5" creationId="{2EC326C4-E099-44A4-825F-9D4784975DAD}"/>
          </ac:spMkLst>
        </pc:spChg>
      </pc:sldChg>
      <pc:sldChg chg="addSp delSp modSp modAnim modNotesTx">
        <pc:chgData name="Hilary Weaver-Robb" userId="b287df63d2bde5d9" providerId="LiveId" clId="{739235AC-B8D0-4070-B040-5EE4204CC999}" dt="2020-02-02T10:59:56.287" v="3679" actId="20577"/>
        <pc:sldMkLst>
          <pc:docMk/>
          <pc:sldMk cId="1664680812" sldId="433"/>
        </pc:sldMkLst>
        <pc:spChg chg="del">
          <ac:chgData name="Hilary Weaver-Robb" userId="b287df63d2bde5d9" providerId="LiveId" clId="{739235AC-B8D0-4070-B040-5EE4204CC999}" dt="2020-02-02T10:49:03.684" v="3327" actId="931"/>
          <ac:spMkLst>
            <pc:docMk/>
            <pc:sldMk cId="1664680812" sldId="433"/>
            <ac:spMk id="3" creationId="{B9285470-E618-4B25-9EC4-ACBA0598CC89}"/>
          </ac:spMkLst>
        </pc:spChg>
        <pc:spChg chg="add mod">
          <ac:chgData name="Hilary Weaver-Robb" userId="b287df63d2bde5d9" providerId="LiveId" clId="{739235AC-B8D0-4070-B040-5EE4204CC999}" dt="2020-02-02T10:50:10.893" v="3342" actId="14100"/>
          <ac:spMkLst>
            <pc:docMk/>
            <pc:sldMk cId="1664680812" sldId="433"/>
            <ac:spMk id="7" creationId="{05718C7A-8733-4602-A3F8-B72228A5F46E}"/>
          </ac:spMkLst>
        </pc:spChg>
        <pc:picChg chg="add mod modCrop">
          <ac:chgData name="Hilary Weaver-Robb" userId="b287df63d2bde5d9" providerId="LiveId" clId="{739235AC-B8D0-4070-B040-5EE4204CC999}" dt="2020-02-02T10:49:26.432" v="3334" actId="14100"/>
          <ac:picMkLst>
            <pc:docMk/>
            <pc:sldMk cId="1664680812" sldId="433"/>
            <ac:picMk id="6" creationId="{CB0C9209-EAB1-47C5-8DFF-EF8A12AB885C}"/>
          </ac:picMkLst>
        </pc:picChg>
        <pc:picChg chg="add mod ord">
          <ac:chgData name="Hilary Weaver-Robb" userId="b287df63d2bde5d9" providerId="LiveId" clId="{739235AC-B8D0-4070-B040-5EE4204CC999}" dt="2020-02-02T10:52:21.450" v="3458" actId="167"/>
          <ac:picMkLst>
            <pc:docMk/>
            <pc:sldMk cId="1664680812" sldId="433"/>
            <ac:picMk id="13" creationId="{AB65FBD2-22D0-455F-A8EA-E6A3452AC728}"/>
          </ac:picMkLst>
        </pc:picChg>
        <pc:cxnChg chg="add mod">
          <ac:chgData name="Hilary Weaver-Robb" userId="b287df63d2bde5d9" providerId="LiveId" clId="{739235AC-B8D0-4070-B040-5EE4204CC999}" dt="2020-02-02T10:50:26.652" v="3345" actId="14100"/>
          <ac:cxnSpMkLst>
            <pc:docMk/>
            <pc:sldMk cId="1664680812" sldId="433"/>
            <ac:cxnSpMk id="8" creationId="{3B182B71-6DE5-42EF-A751-E3D05ED96A21}"/>
          </ac:cxnSpMkLst>
        </pc:cxnChg>
        <pc:cxnChg chg="add mod">
          <ac:chgData name="Hilary Weaver-Robb" userId="b287df63d2bde5d9" providerId="LiveId" clId="{739235AC-B8D0-4070-B040-5EE4204CC999}" dt="2020-02-02T10:52:25.651" v="3460" actId="14100"/>
          <ac:cxnSpMkLst>
            <pc:docMk/>
            <pc:sldMk cId="1664680812" sldId="433"/>
            <ac:cxnSpMk id="10" creationId="{E05DFAB0-A87E-4275-887B-9997B65D38B0}"/>
          </ac:cxnSpMkLst>
        </pc:cxnChg>
      </pc:sldChg>
      <pc:sldChg chg="del modTransition">
        <pc:chgData name="Hilary Weaver-Robb" userId="b287df63d2bde5d9" providerId="LiveId" clId="{739235AC-B8D0-4070-B040-5EE4204CC999}" dt="2020-02-02T23:18:02.598" v="8852" actId="47"/>
        <pc:sldMkLst>
          <pc:docMk/>
          <pc:sldMk cId="1658175183" sldId="434"/>
        </pc:sldMkLst>
      </pc:sldChg>
      <pc:sldChg chg="modSp modNotesTx">
        <pc:chgData name="Hilary Weaver-Robb" userId="b287df63d2bde5d9" providerId="LiveId" clId="{739235AC-B8D0-4070-B040-5EE4204CC999}" dt="2020-02-03T00:04:43.672" v="8868" actId="20577"/>
        <pc:sldMkLst>
          <pc:docMk/>
          <pc:sldMk cId="799111372" sldId="435"/>
        </pc:sldMkLst>
        <pc:spChg chg="mod">
          <ac:chgData name="Hilary Weaver-Robb" userId="b287df63d2bde5d9" providerId="LiveId" clId="{739235AC-B8D0-4070-B040-5EE4204CC999}" dt="2020-02-03T00:04:43.672" v="8868" actId="20577"/>
          <ac:spMkLst>
            <pc:docMk/>
            <pc:sldMk cId="799111372" sldId="435"/>
            <ac:spMk id="5" creationId="{2EC326C4-E099-44A4-825F-9D4784975DAD}"/>
          </ac:spMkLst>
        </pc:spChg>
      </pc:sldChg>
      <pc:sldChg chg="addSp delSp modSp add modAnim modNotesTx">
        <pc:chgData name="Hilary Weaver-Robb" userId="b287df63d2bde5d9" providerId="LiveId" clId="{739235AC-B8D0-4070-B040-5EE4204CC999}" dt="2020-02-02T22:54:56.438" v="8432" actId="478"/>
        <pc:sldMkLst>
          <pc:docMk/>
          <pc:sldMk cId="944150121" sldId="437"/>
        </pc:sldMkLst>
        <pc:spChg chg="mod">
          <ac:chgData name="Hilary Weaver-Robb" userId="b287df63d2bde5d9" providerId="LiveId" clId="{739235AC-B8D0-4070-B040-5EE4204CC999}" dt="2020-02-02T14:09:28.332" v="7530" actId="20577"/>
          <ac:spMkLst>
            <pc:docMk/>
            <pc:sldMk cId="944150121" sldId="437"/>
            <ac:spMk id="2" creationId="{10796626-44EC-4155-B5A1-73AA134089D3}"/>
          </ac:spMkLst>
        </pc:spChg>
        <pc:spChg chg="del">
          <ac:chgData name="Hilary Weaver-Robb" userId="b287df63d2bde5d9" providerId="LiveId" clId="{739235AC-B8D0-4070-B040-5EE4204CC999}" dt="2020-02-02T22:54:56.438" v="8432" actId="478"/>
          <ac:spMkLst>
            <pc:docMk/>
            <pc:sldMk cId="944150121" sldId="437"/>
            <ac:spMk id="3" creationId="{7CF07698-32C5-4A8A-8237-2E3A00F583F5}"/>
          </ac:spMkLst>
        </pc:spChg>
        <pc:spChg chg="add mod">
          <ac:chgData name="Hilary Weaver-Robb" userId="b287df63d2bde5d9" providerId="LiveId" clId="{739235AC-B8D0-4070-B040-5EE4204CC999}" dt="2020-02-02T13:57:51.183" v="7382" actId="1076"/>
          <ac:spMkLst>
            <pc:docMk/>
            <pc:sldMk cId="944150121" sldId="437"/>
            <ac:spMk id="5" creationId="{F423D159-23CC-47B9-A88E-9AA5B0900A80}"/>
          </ac:spMkLst>
        </pc:spChg>
        <pc:spChg chg="add mod">
          <ac:chgData name="Hilary Weaver-Robb" userId="b287df63d2bde5d9" providerId="LiveId" clId="{739235AC-B8D0-4070-B040-5EE4204CC999}" dt="2020-02-02T13:58:20.913" v="7390" actId="1076"/>
          <ac:spMkLst>
            <pc:docMk/>
            <pc:sldMk cId="944150121" sldId="437"/>
            <ac:spMk id="6" creationId="{CF9E7890-5339-490D-8DC7-7694126EA491}"/>
          </ac:spMkLst>
        </pc:spChg>
        <pc:spChg chg="add mod">
          <ac:chgData name="Hilary Weaver-Robb" userId="b287df63d2bde5d9" providerId="LiveId" clId="{739235AC-B8D0-4070-B040-5EE4204CC999}" dt="2020-02-02T14:14:55.767" v="7531" actId="164"/>
          <ac:spMkLst>
            <pc:docMk/>
            <pc:sldMk cId="944150121" sldId="437"/>
            <ac:spMk id="7" creationId="{320ADB6D-C7FC-47C5-9C5E-1125908A7809}"/>
          </ac:spMkLst>
        </pc:spChg>
        <pc:spChg chg="add del mod">
          <ac:chgData name="Hilary Weaver-Robb" userId="b287df63d2bde5d9" providerId="LiveId" clId="{739235AC-B8D0-4070-B040-5EE4204CC999}" dt="2020-02-02T13:56:38.479" v="7359" actId="478"/>
          <ac:spMkLst>
            <pc:docMk/>
            <pc:sldMk cId="944150121" sldId="437"/>
            <ac:spMk id="8" creationId="{B1FDB120-7EA8-47FE-8D95-1D00564B6BE4}"/>
          </ac:spMkLst>
        </pc:spChg>
        <pc:spChg chg="add del mod">
          <ac:chgData name="Hilary Weaver-Robb" userId="b287df63d2bde5d9" providerId="LiveId" clId="{739235AC-B8D0-4070-B040-5EE4204CC999}" dt="2020-02-02T13:56:39.386" v="7360" actId="478"/>
          <ac:spMkLst>
            <pc:docMk/>
            <pc:sldMk cId="944150121" sldId="437"/>
            <ac:spMk id="10" creationId="{779E8D13-E8CE-480E-8E86-9BC5123C8605}"/>
          </ac:spMkLst>
        </pc:spChg>
        <pc:spChg chg="add mod">
          <ac:chgData name="Hilary Weaver-Robb" userId="b287df63d2bde5d9" providerId="LiveId" clId="{739235AC-B8D0-4070-B040-5EE4204CC999}" dt="2020-02-02T14:14:55.767" v="7531" actId="164"/>
          <ac:spMkLst>
            <pc:docMk/>
            <pc:sldMk cId="944150121" sldId="437"/>
            <ac:spMk id="11" creationId="{E951BFA5-1992-446F-9639-A7A54DFE4203}"/>
          </ac:spMkLst>
        </pc:spChg>
        <pc:spChg chg="add mod">
          <ac:chgData name="Hilary Weaver-Robb" userId="b287df63d2bde5d9" providerId="LiveId" clId="{739235AC-B8D0-4070-B040-5EE4204CC999}" dt="2020-02-02T14:14:55.767" v="7531" actId="164"/>
          <ac:spMkLst>
            <pc:docMk/>
            <pc:sldMk cId="944150121" sldId="437"/>
            <ac:spMk id="12" creationId="{89E1730B-76A7-47D4-9EA8-2450356516AB}"/>
          </ac:spMkLst>
        </pc:spChg>
        <pc:spChg chg="add mod">
          <ac:chgData name="Hilary Weaver-Robb" userId="b287df63d2bde5d9" providerId="LiveId" clId="{739235AC-B8D0-4070-B040-5EE4204CC999}" dt="2020-02-02T14:14:55.767" v="7531" actId="164"/>
          <ac:spMkLst>
            <pc:docMk/>
            <pc:sldMk cId="944150121" sldId="437"/>
            <ac:spMk id="13" creationId="{ED461CE0-75A9-4805-8E56-0E8F18E1C201}"/>
          </ac:spMkLst>
        </pc:spChg>
        <pc:spChg chg="add mod">
          <ac:chgData name="Hilary Weaver-Robb" userId="b287df63d2bde5d9" providerId="LiveId" clId="{739235AC-B8D0-4070-B040-5EE4204CC999}" dt="2020-02-02T14:14:55.767" v="7531" actId="164"/>
          <ac:spMkLst>
            <pc:docMk/>
            <pc:sldMk cId="944150121" sldId="437"/>
            <ac:spMk id="18" creationId="{F4B5CB31-AE4C-40CC-87F0-DC6F7264DB8F}"/>
          </ac:spMkLst>
        </pc:spChg>
        <pc:spChg chg="add mod">
          <ac:chgData name="Hilary Weaver-Robb" userId="b287df63d2bde5d9" providerId="LiveId" clId="{739235AC-B8D0-4070-B040-5EE4204CC999}" dt="2020-02-02T14:14:55.767" v="7531" actId="164"/>
          <ac:spMkLst>
            <pc:docMk/>
            <pc:sldMk cId="944150121" sldId="437"/>
            <ac:spMk id="19" creationId="{6BA613CB-FF19-498C-B32A-20FC4AB18EE1}"/>
          </ac:spMkLst>
        </pc:spChg>
        <pc:spChg chg="add mod">
          <ac:chgData name="Hilary Weaver-Robb" userId="b287df63d2bde5d9" providerId="LiveId" clId="{739235AC-B8D0-4070-B040-5EE4204CC999}" dt="2020-02-02T14:14:55.767" v="7531" actId="164"/>
          <ac:spMkLst>
            <pc:docMk/>
            <pc:sldMk cId="944150121" sldId="437"/>
            <ac:spMk id="20" creationId="{5058DFED-8760-4819-A772-B3BA79878EA0}"/>
          </ac:spMkLst>
        </pc:spChg>
        <pc:spChg chg="add mod">
          <ac:chgData name="Hilary Weaver-Robb" userId="b287df63d2bde5d9" providerId="LiveId" clId="{739235AC-B8D0-4070-B040-5EE4204CC999}" dt="2020-02-02T14:14:55.767" v="7531" actId="164"/>
          <ac:spMkLst>
            <pc:docMk/>
            <pc:sldMk cId="944150121" sldId="437"/>
            <ac:spMk id="22" creationId="{90760819-4B9A-4907-9FE0-6FC00AC0DD47}"/>
          </ac:spMkLst>
        </pc:spChg>
        <pc:spChg chg="add mod">
          <ac:chgData name="Hilary Weaver-Robb" userId="b287df63d2bde5d9" providerId="LiveId" clId="{739235AC-B8D0-4070-B040-5EE4204CC999}" dt="2020-02-02T14:14:55.767" v="7531" actId="164"/>
          <ac:spMkLst>
            <pc:docMk/>
            <pc:sldMk cId="944150121" sldId="437"/>
            <ac:spMk id="23" creationId="{33DF642C-ABB2-4F30-B2BD-A4B3A91FC252}"/>
          </ac:spMkLst>
        </pc:spChg>
        <pc:spChg chg="add del mod">
          <ac:chgData name="Hilary Weaver-Robb" userId="b287df63d2bde5d9" providerId="LiveId" clId="{739235AC-B8D0-4070-B040-5EE4204CC999}" dt="2020-02-02T14:05:47.593" v="7488" actId="478"/>
          <ac:spMkLst>
            <pc:docMk/>
            <pc:sldMk cId="944150121" sldId="437"/>
            <ac:spMk id="24" creationId="{7F2ADCB0-F8D2-4B87-B832-B7672605BF38}"/>
          </ac:spMkLst>
        </pc:spChg>
        <pc:spChg chg="add mod">
          <ac:chgData name="Hilary Weaver-Robb" userId="b287df63d2bde5d9" providerId="LiveId" clId="{739235AC-B8D0-4070-B040-5EE4204CC999}" dt="2020-02-02T14:14:55.767" v="7531" actId="164"/>
          <ac:spMkLst>
            <pc:docMk/>
            <pc:sldMk cId="944150121" sldId="437"/>
            <ac:spMk id="26" creationId="{71A68696-1AB9-42BD-87CF-6F56469E6A73}"/>
          </ac:spMkLst>
        </pc:spChg>
        <pc:spChg chg="add mod">
          <ac:chgData name="Hilary Weaver-Robb" userId="b287df63d2bde5d9" providerId="LiveId" clId="{739235AC-B8D0-4070-B040-5EE4204CC999}" dt="2020-02-02T14:14:55.767" v="7531" actId="164"/>
          <ac:spMkLst>
            <pc:docMk/>
            <pc:sldMk cId="944150121" sldId="437"/>
            <ac:spMk id="27" creationId="{51900285-DA0E-4A25-BF0D-003543083EB7}"/>
          </ac:spMkLst>
        </pc:spChg>
        <pc:spChg chg="add mod">
          <ac:chgData name="Hilary Weaver-Robb" userId="b287df63d2bde5d9" providerId="LiveId" clId="{739235AC-B8D0-4070-B040-5EE4204CC999}" dt="2020-02-02T14:14:55.767" v="7531" actId="164"/>
          <ac:spMkLst>
            <pc:docMk/>
            <pc:sldMk cId="944150121" sldId="437"/>
            <ac:spMk id="28" creationId="{9815C3CC-D149-4FE7-9105-14CDA462F517}"/>
          </ac:spMkLst>
        </pc:spChg>
        <pc:spChg chg="add mod">
          <ac:chgData name="Hilary Weaver-Robb" userId="b287df63d2bde5d9" providerId="LiveId" clId="{739235AC-B8D0-4070-B040-5EE4204CC999}" dt="2020-02-02T14:14:55.767" v="7531" actId="164"/>
          <ac:spMkLst>
            <pc:docMk/>
            <pc:sldMk cId="944150121" sldId="437"/>
            <ac:spMk id="29" creationId="{58A35B45-B221-490E-B6F3-9354266FE0C2}"/>
          </ac:spMkLst>
        </pc:spChg>
        <pc:grpChg chg="add mod">
          <ac:chgData name="Hilary Weaver-Robb" userId="b287df63d2bde5d9" providerId="LiveId" clId="{739235AC-B8D0-4070-B040-5EE4204CC999}" dt="2020-02-02T14:14:59.926" v="7532" actId="1076"/>
          <ac:grpSpMkLst>
            <pc:docMk/>
            <pc:sldMk cId="944150121" sldId="437"/>
            <ac:grpSpMk id="15" creationId="{C4E197FA-3A2F-4D88-9CB7-27EDF5FE5102}"/>
          </ac:grpSpMkLst>
        </pc:grpChg>
        <pc:picChg chg="add del mod">
          <ac:chgData name="Hilary Weaver-Robb" userId="b287df63d2bde5d9" providerId="LiveId" clId="{739235AC-B8D0-4070-B040-5EE4204CC999}" dt="2020-02-02T13:56:36.609" v="7358" actId="478"/>
          <ac:picMkLst>
            <pc:docMk/>
            <pc:sldMk cId="944150121" sldId="437"/>
            <ac:picMk id="9" creationId="{F967B2A0-C5ED-4C94-9178-F01B8EF7119D}"/>
          </ac:picMkLst>
        </pc:picChg>
        <pc:picChg chg="add mod">
          <ac:chgData name="Hilary Weaver-Robb" userId="b287df63d2bde5d9" providerId="LiveId" clId="{739235AC-B8D0-4070-B040-5EE4204CC999}" dt="2020-02-02T14:14:55.767" v="7531" actId="164"/>
          <ac:picMkLst>
            <pc:docMk/>
            <pc:sldMk cId="944150121" sldId="437"/>
            <ac:picMk id="14" creationId="{0947CF9A-19C6-453A-960B-20454696CBD9}"/>
          </ac:picMkLst>
        </pc:picChg>
        <pc:picChg chg="add mod">
          <ac:chgData name="Hilary Weaver-Robb" userId="b287df63d2bde5d9" providerId="LiveId" clId="{739235AC-B8D0-4070-B040-5EE4204CC999}" dt="2020-02-02T13:57:52.663" v="7383" actId="1076"/>
          <ac:picMkLst>
            <pc:docMk/>
            <pc:sldMk cId="944150121" sldId="437"/>
            <ac:picMk id="1026" creationId="{1CE26DEA-1CD1-479A-8711-AFF02EE59231}"/>
          </ac:picMkLst>
        </pc:picChg>
        <pc:picChg chg="add del">
          <ac:chgData name="Hilary Weaver-Robb" userId="b287df63d2bde5d9" providerId="LiveId" clId="{739235AC-B8D0-4070-B040-5EE4204CC999}" dt="2020-02-02T13:53:13.949" v="7357" actId="478"/>
          <ac:picMkLst>
            <pc:docMk/>
            <pc:sldMk cId="944150121" sldId="437"/>
            <ac:picMk id="1028" creationId="{24E7EF05-DC01-4C21-AFEB-6758228A75C4}"/>
          </ac:picMkLst>
        </pc:picChg>
        <pc:picChg chg="add del mod">
          <ac:chgData name="Hilary Weaver-Robb" userId="b287df63d2bde5d9" providerId="LiveId" clId="{739235AC-B8D0-4070-B040-5EE4204CC999}" dt="2020-02-02T13:58:31.328" v="7395" actId="478"/>
          <ac:picMkLst>
            <pc:docMk/>
            <pc:sldMk cId="944150121" sldId="437"/>
            <ac:picMk id="1030" creationId="{4BA75A57-5462-404B-9FAE-2C0E63E3ED8F}"/>
          </ac:picMkLst>
        </pc:picChg>
        <pc:picChg chg="add mod">
          <ac:chgData name="Hilary Weaver-Robb" userId="b287df63d2bde5d9" providerId="LiveId" clId="{739235AC-B8D0-4070-B040-5EE4204CC999}" dt="2020-02-02T14:14:55.767" v="7531" actId="164"/>
          <ac:picMkLst>
            <pc:docMk/>
            <pc:sldMk cId="944150121" sldId="437"/>
            <ac:picMk id="1032" creationId="{B41B32DC-9BD9-41C3-B810-4DE943143532}"/>
          </ac:picMkLst>
        </pc:picChg>
        <pc:picChg chg="add mod">
          <ac:chgData name="Hilary Weaver-Robb" userId="b287df63d2bde5d9" providerId="LiveId" clId="{739235AC-B8D0-4070-B040-5EE4204CC999}" dt="2020-02-02T14:14:55.767" v="7531" actId="164"/>
          <ac:picMkLst>
            <pc:docMk/>
            <pc:sldMk cId="944150121" sldId="437"/>
            <ac:picMk id="1034" creationId="{4CDB0771-0DC6-4791-8E31-56C26AE058B6}"/>
          </ac:picMkLst>
        </pc:picChg>
      </pc:sldChg>
      <pc:sldChg chg="addSp delSp modSp add modNotesTx">
        <pc:chgData name="Hilary Weaver-Robb" userId="b287df63d2bde5d9" providerId="LiveId" clId="{739235AC-B8D0-4070-B040-5EE4204CC999}" dt="2020-02-02T22:31:12.909" v="8267" actId="20577"/>
        <pc:sldMkLst>
          <pc:docMk/>
          <pc:sldMk cId="631439725" sldId="438"/>
        </pc:sldMkLst>
        <pc:spChg chg="del">
          <ac:chgData name="Hilary Weaver-Robb" userId="b287df63d2bde5d9" providerId="LiveId" clId="{739235AC-B8D0-4070-B040-5EE4204CC999}" dt="2020-02-02T22:25:45.768" v="7844" actId="478"/>
          <ac:spMkLst>
            <pc:docMk/>
            <pc:sldMk cId="631439725" sldId="438"/>
            <ac:spMk id="2" creationId="{816DFC10-5E1A-4420-9497-8A4C3EBF0D1F}"/>
          </ac:spMkLst>
        </pc:spChg>
        <pc:spChg chg="del">
          <ac:chgData name="Hilary Weaver-Robb" userId="b287df63d2bde5d9" providerId="LiveId" clId="{739235AC-B8D0-4070-B040-5EE4204CC999}" dt="2020-02-02T22:25:44.491" v="7843" actId="478"/>
          <ac:spMkLst>
            <pc:docMk/>
            <pc:sldMk cId="631439725" sldId="438"/>
            <ac:spMk id="3" creationId="{1B587856-88D5-4479-A1B8-E518A872008D}"/>
          </ac:spMkLst>
        </pc:spChg>
        <pc:spChg chg="add mod">
          <ac:chgData name="Hilary Weaver-Robb" userId="b287df63d2bde5d9" providerId="LiveId" clId="{739235AC-B8D0-4070-B040-5EE4204CC999}" dt="2020-02-02T22:28:35.795" v="7854" actId="207"/>
          <ac:spMkLst>
            <pc:docMk/>
            <pc:sldMk cId="631439725" sldId="438"/>
            <ac:spMk id="5" creationId="{A2754E53-7A2C-42B5-BBF8-670A8CED383E}"/>
          </ac:spMkLst>
        </pc:spChg>
        <pc:picChg chg="add del mod">
          <ac:chgData name="Hilary Weaver-Robb" userId="b287df63d2bde5d9" providerId="LiveId" clId="{739235AC-B8D0-4070-B040-5EE4204CC999}" dt="2020-02-02T22:27:47.243" v="7846" actId="478"/>
          <ac:picMkLst>
            <pc:docMk/>
            <pc:sldMk cId="631439725" sldId="438"/>
            <ac:picMk id="2050" creationId="{394F85EC-9E76-4AD3-9262-D2D8C1F99942}"/>
          </ac:picMkLst>
        </pc:picChg>
        <pc:picChg chg="add mod">
          <ac:chgData name="Hilary Weaver-Robb" userId="b287df63d2bde5d9" providerId="LiveId" clId="{739235AC-B8D0-4070-B040-5EE4204CC999}" dt="2020-02-02T22:27:56.622" v="7849" actId="14100"/>
          <ac:picMkLst>
            <pc:docMk/>
            <pc:sldMk cId="631439725" sldId="438"/>
            <ac:picMk id="2052" creationId="{DEF43AC6-072D-408A-802A-35B656ABB8FB}"/>
          </ac:picMkLst>
        </pc:picChg>
      </pc:sldChg>
      <pc:sldChg chg="modSp add ord">
        <pc:chgData name="Hilary Weaver-Robb" userId="b287df63d2bde5d9" providerId="LiveId" clId="{739235AC-B8D0-4070-B040-5EE4204CC999}" dt="2020-02-02T11:15:02.946" v="4214"/>
        <pc:sldMkLst>
          <pc:docMk/>
          <pc:sldMk cId="2724082564" sldId="439"/>
        </pc:sldMkLst>
        <pc:spChg chg="mod">
          <ac:chgData name="Hilary Weaver-Robb" userId="b287df63d2bde5d9" providerId="LiveId" clId="{739235AC-B8D0-4070-B040-5EE4204CC999}" dt="2020-02-01T11:23:38.754" v="3228" actId="20577"/>
          <ac:spMkLst>
            <pc:docMk/>
            <pc:sldMk cId="2724082564" sldId="439"/>
            <ac:spMk id="2" creationId="{31F32644-F47C-4112-9486-0FD2CEAD7E88}"/>
          </ac:spMkLst>
        </pc:spChg>
      </pc:sldChg>
      <pc:sldChg chg="addSp delSp add ord modNotesTx">
        <pc:chgData name="Hilary Weaver-Robb" userId="b287df63d2bde5d9" providerId="LiveId" clId="{739235AC-B8D0-4070-B040-5EE4204CC999}" dt="2020-02-02T11:15:04.524" v="4216"/>
        <pc:sldMkLst>
          <pc:docMk/>
          <pc:sldMk cId="4197358776" sldId="440"/>
        </pc:sldMkLst>
        <pc:spChg chg="add del">
          <ac:chgData name="Hilary Weaver-Robb" userId="b287df63d2bde5d9" providerId="LiveId" clId="{739235AC-B8D0-4070-B040-5EE4204CC999}" dt="2020-02-01T04:00:21.797" v="2279"/>
          <ac:spMkLst>
            <pc:docMk/>
            <pc:sldMk cId="4197358776" sldId="440"/>
            <ac:spMk id="5" creationId="{537BB9E8-FCD0-4091-8744-A827701DB9D8}"/>
          </ac:spMkLst>
        </pc:spChg>
      </pc:sldChg>
      <pc:sldChg chg="addSp delSp modSp add del modNotesTx">
        <pc:chgData name="Hilary Weaver-Robb" userId="b287df63d2bde5d9" providerId="LiveId" clId="{739235AC-B8D0-4070-B040-5EE4204CC999}" dt="2020-02-01T04:01:09.313" v="2296" actId="47"/>
        <pc:sldMkLst>
          <pc:docMk/>
          <pc:sldMk cId="2262302042" sldId="441"/>
        </pc:sldMkLst>
        <pc:spChg chg="mod">
          <ac:chgData name="Hilary Weaver-Robb" userId="b287df63d2bde5d9" providerId="LiveId" clId="{739235AC-B8D0-4070-B040-5EE4204CC999}" dt="2020-02-01T03:57:58.126" v="2228" actId="20577"/>
          <ac:spMkLst>
            <pc:docMk/>
            <pc:sldMk cId="2262302042" sldId="441"/>
            <ac:spMk id="2" creationId="{2B90214F-C23A-49C9-B9B0-8C75229FE2AC}"/>
          </ac:spMkLst>
        </pc:spChg>
        <pc:spChg chg="add del">
          <ac:chgData name="Hilary Weaver-Robb" userId="b287df63d2bde5d9" providerId="LiveId" clId="{739235AC-B8D0-4070-B040-5EE4204CC999}" dt="2020-02-01T04:00:23.720" v="2280"/>
          <ac:spMkLst>
            <pc:docMk/>
            <pc:sldMk cId="2262302042" sldId="441"/>
            <ac:spMk id="5" creationId="{743AA577-8C50-4C52-9C45-9E36B17A949D}"/>
          </ac:spMkLst>
        </pc:spChg>
      </pc:sldChg>
      <pc:sldChg chg="modSp add ord modAnim modNotesTx">
        <pc:chgData name="Hilary Weaver-Robb" userId="b287df63d2bde5d9" providerId="LiveId" clId="{739235AC-B8D0-4070-B040-5EE4204CC999}" dt="2020-02-02T12:55:38.749" v="5425" actId="20577"/>
        <pc:sldMkLst>
          <pc:docMk/>
          <pc:sldMk cId="1415115198" sldId="442"/>
        </pc:sldMkLst>
        <pc:spChg chg="mod">
          <ac:chgData name="Hilary Weaver-Robb" userId="b287df63d2bde5d9" providerId="LiveId" clId="{739235AC-B8D0-4070-B040-5EE4204CC999}" dt="2020-02-02T12:52:32.692" v="4956" actId="20577"/>
          <ac:spMkLst>
            <pc:docMk/>
            <pc:sldMk cId="1415115198" sldId="442"/>
            <ac:spMk id="2" creationId="{00000000-0000-0000-0000-000000000000}"/>
          </ac:spMkLst>
        </pc:spChg>
        <pc:graphicFrameChg chg="mod">
          <ac:chgData name="Hilary Weaver-Robb" userId="b287df63d2bde5d9" providerId="LiveId" clId="{739235AC-B8D0-4070-B040-5EE4204CC999}" dt="2020-02-02T12:54:34.364" v="5250" actId="20577"/>
          <ac:graphicFrameMkLst>
            <pc:docMk/>
            <pc:sldMk cId="1415115198" sldId="442"/>
            <ac:graphicFrameMk id="5" creationId="{9CB01ADE-B969-4A30-9A6B-5FD405FE2643}"/>
          </ac:graphicFrameMkLst>
        </pc:graphicFrameChg>
      </pc:sldChg>
      <pc:sldChg chg="modSp add modAnim modNotesTx">
        <pc:chgData name="Hilary Weaver-Robb" userId="b287df63d2bde5d9" providerId="LiveId" clId="{739235AC-B8D0-4070-B040-5EE4204CC999}" dt="2020-02-02T11:10:00.189" v="4207" actId="20577"/>
        <pc:sldMkLst>
          <pc:docMk/>
          <pc:sldMk cId="1586397872" sldId="443"/>
        </pc:sldMkLst>
        <pc:spChg chg="mod">
          <ac:chgData name="Hilary Weaver-Robb" userId="b287df63d2bde5d9" providerId="LiveId" clId="{739235AC-B8D0-4070-B040-5EE4204CC999}" dt="2020-02-02T11:02:56.603" v="3687" actId="20577"/>
          <ac:spMkLst>
            <pc:docMk/>
            <pc:sldMk cId="1586397872" sldId="443"/>
            <ac:spMk id="2" creationId="{F5385C76-9A50-4E6D-B406-DF0FE2FCA90C}"/>
          </ac:spMkLst>
        </pc:spChg>
        <pc:spChg chg="mod">
          <ac:chgData name="Hilary Weaver-Robb" userId="b287df63d2bde5d9" providerId="LiveId" clId="{739235AC-B8D0-4070-B040-5EE4204CC999}" dt="2020-02-02T11:07:45.754" v="3764" actId="20577"/>
          <ac:spMkLst>
            <pc:docMk/>
            <pc:sldMk cId="1586397872" sldId="443"/>
            <ac:spMk id="3" creationId="{2496E8BA-332B-413D-93D1-A3157161CE7E}"/>
          </ac:spMkLst>
        </pc:spChg>
      </pc:sldChg>
      <pc:sldChg chg="modSp add del modNotesTx">
        <pc:chgData name="Hilary Weaver-Robb" userId="b287df63d2bde5d9" providerId="LiveId" clId="{739235AC-B8D0-4070-B040-5EE4204CC999}" dt="2020-02-02T12:56:28.397" v="5524" actId="47"/>
        <pc:sldMkLst>
          <pc:docMk/>
          <pc:sldMk cId="1242521390" sldId="444"/>
        </pc:sldMkLst>
        <pc:spChg chg="mod">
          <ac:chgData name="Hilary Weaver-Robb" userId="b287df63d2bde5d9" providerId="LiveId" clId="{739235AC-B8D0-4070-B040-5EE4204CC999}" dt="2020-02-02T11:46:10.035" v="4353" actId="20577"/>
          <ac:spMkLst>
            <pc:docMk/>
            <pc:sldMk cId="1242521390" sldId="444"/>
            <ac:spMk id="3" creationId="{4B68E161-F5D2-4D46-9FEF-5CDCEA37AAEB}"/>
          </ac:spMkLst>
        </pc:spChg>
      </pc:sldChg>
      <pc:sldChg chg="add modNotesTx">
        <pc:chgData name="Hilary Weaver-Robb" userId="b287df63d2bde5d9" providerId="LiveId" clId="{739235AC-B8D0-4070-B040-5EE4204CC999}" dt="2020-02-02T13:07:53.267" v="5776" actId="20577"/>
        <pc:sldMkLst>
          <pc:docMk/>
          <pc:sldMk cId="2391551872" sldId="444"/>
        </pc:sldMkLst>
      </pc:sldChg>
      <pc:sldChg chg="modSp add del">
        <pc:chgData name="Hilary Weaver-Robb" userId="b287df63d2bde5d9" providerId="LiveId" clId="{739235AC-B8D0-4070-B040-5EE4204CC999}" dt="2020-02-02T12:56:29.385" v="5525" actId="47"/>
        <pc:sldMkLst>
          <pc:docMk/>
          <pc:sldMk cId="2111381429" sldId="445"/>
        </pc:sldMkLst>
        <pc:spChg chg="mod">
          <ac:chgData name="Hilary Weaver-Robb" userId="b287df63d2bde5d9" providerId="LiveId" clId="{739235AC-B8D0-4070-B040-5EE4204CC999}" dt="2020-02-02T11:46:38.694" v="4372" actId="20577"/>
          <ac:spMkLst>
            <pc:docMk/>
            <pc:sldMk cId="2111381429" sldId="445"/>
            <ac:spMk id="3" creationId="{4B68E161-F5D2-4D46-9FEF-5CDCEA37AAEB}"/>
          </ac:spMkLst>
        </pc:spChg>
      </pc:sldChg>
      <pc:sldChg chg="addSp modSp add modNotesTx">
        <pc:chgData name="Hilary Weaver-Robb" userId="b287df63d2bde5d9" providerId="LiveId" clId="{739235AC-B8D0-4070-B040-5EE4204CC999}" dt="2020-02-02T13:10:39.834" v="6115" actId="20577"/>
        <pc:sldMkLst>
          <pc:docMk/>
          <pc:sldMk cId="3084903877" sldId="445"/>
        </pc:sldMkLst>
        <pc:spChg chg="mod">
          <ac:chgData name="Hilary Weaver-Robb" userId="b287df63d2bde5d9" providerId="LiveId" clId="{739235AC-B8D0-4070-B040-5EE4204CC999}" dt="2020-02-02T13:08:15.647" v="5790" actId="20577"/>
          <ac:spMkLst>
            <pc:docMk/>
            <pc:sldMk cId="3084903877" sldId="445"/>
            <ac:spMk id="3" creationId="{4B68E161-F5D2-4D46-9FEF-5CDCEA37AAEB}"/>
          </ac:spMkLst>
        </pc:spChg>
        <pc:picChg chg="add mod">
          <ac:chgData name="Hilary Weaver-Robb" userId="b287df63d2bde5d9" providerId="LiveId" clId="{739235AC-B8D0-4070-B040-5EE4204CC999}" dt="2020-02-02T13:09:39.469" v="5797" actId="14100"/>
          <ac:picMkLst>
            <pc:docMk/>
            <pc:sldMk cId="3084903877" sldId="445"/>
            <ac:picMk id="6" creationId="{DF611F8F-6BD5-48C9-BD29-BF211DF228F4}"/>
          </ac:picMkLst>
        </pc:picChg>
      </pc:sldChg>
      <pc:sldChg chg="modSp add ord modAnim modNotesTx">
        <pc:chgData name="Hilary Weaver-Robb" userId="b287df63d2bde5d9" providerId="LiveId" clId="{739235AC-B8D0-4070-B040-5EE4204CC999}" dt="2020-02-02T13:37:35.164" v="7325" actId="20577"/>
        <pc:sldMkLst>
          <pc:docMk/>
          <pc:sldMk cId="589299678" sldId="446"/>
        </pc:sldMkLst>
        <pc:spChg chg="mod">
          <ac:chgData name="Hilary Weaver-Robb" userId="b287df63d2bde5d9" providerId="LiveId" clId="{739235AC-B8D0-4070-B040-5EE4204CC999}" dt="2020-02-02T13:37:28.436" v="7319" actId="20577"/>
          <ac:spMkLst>
            <pc:docMk/>
            <pc:sldMk cId="589299678" sldId="446"/>
            <ac:spMk id="2" creationId="{00F9A719-B47E-42CB-A050-573512D63DC2}"/>
          </ac:spMkLst>
        </pc:spChg>
        <pc:spChg chg="mod">
          <ac:chgData name="Hilary Weaver-Robb" userId="b287df63d2bde5d9" providerId="LiveId" clId="{739235AC-B8D0-4070-B040-5EE4204CC999}" dt="2020-02-02T13:33:45.070" v="6902" actId="20577"/>
          <ac:spMkLst>
            <pc:docMk/>
            <pc:sldMk cId="589299678" sldId="446"/>
            <ac:spMk id="3" creationId="{688810EC-23FB-46E2-B527-3AFC2422AA81}"/>
          </ac:spMkLst>
        </pc:spChg>
      </pc:sldChg>
      <pc:sldChg chg="modSp add del modNotesTx">
        <pc:chgData name="Hilary Weaver-Robb" userId="b287df63d2bde5d9" providerId="LiveId" clId="{739235AC-B8D0-4070-B040-5EE4204CC999}" dt="2020-02-02T12:53:20.118" v="5104" actId="2696"/>
        <pc:sldMkLst>
          <pc:docMk/>
          <pc:sldMk cId="1635270985" sldId="446"/>
        </pc:sldMkLst>
        <pc:graphicFrameChg chg="mod">
          <ac:chgData name="Hilary Weaver-Robb" userId="b287df63d2bde5d9" providerId="LiveId" clId="{739235AC-B8D0-4070-B040-5EE4204CC999}" dt="2020-02-02T12:50:06.579" v="4645" actId="20577"/>
          <ac:graphicFrameMkLst>
            <pc:docMk/>
            <pc:sldMk cId="1635270985" sldId="446"/>
            <ac:graphicFrameMk id="5" creationId="{9CB01ADE-B969-4A30-9A6B-5FD405FE2643}"/>
          </ac:graphicFrameMkLst>
        </pc:graphicFrameChg>
      </pc:sldChg>
      <pc:sldChg chg="modSp add modNotesTx">
        <pc:chgData name="Hilary Weaver-Robb" userId="b287df63d2bde5d9" providerId="LiveId" clId="{739235AC-B8D0-4070-B040-5EE4204CC999}" dt="2020-02-02T22:30:38.004" v="8061" actId="20577"/>
        <pc:sldMkLst>
          <pc:docMk/>
          <pc:sldMk cId="957155847" sldId="447"/>
        </pc:sldMkLst>
        <pc:spChg chg="mod">
          <ac:chgData name="Hilary Weaver-Robb" userId="b287df63d2bde5d9" providerId="LiveId" clId="{739235AC-B8D0-4070-B040-5EE4204CC999}" dt="2020-02-02T22:29:04.925" v="7871" actId="20577"/>
          <ac:spMkLst>
            <pc:docMk/>
            <pc:sldMk cId="957155847" sldId="447"/>
            <ac:spMk id="2" creationId="{0ED84860-4583-4640-8E83-8863B5C658FC}"/>
          </ac:spMkLst>
        </pc:spChg>
        <pc:spChg chg="mod">
          <ac:chgData name="Hilary Weaver-Robb" userId="b287df63d2bde5d9" providerId="LiveId" clId="{739235AC-B8D0-4070-B040-5EE4204CC999}" dt="2020-02-02T22:30:19.550" v="7955" actId="20577"/>
          <ac:spMkLst>
            <pc:docMk/>
            <pc:sldMk cId="957155847" sldId="447"/>
            <ac:spMk id="3" creationId="{8E2C07C7-A083-4986-95CB-978C0142F243}"/>
          </ac:spMkLst>
        </pc:spChg>
      </pc:sldChg>
      <pc:sldChg chg="addSp delSp modSp add delAnim modAnim">
        <pc:chgData name="Hilary Weaver-Robb" userId="b287df63d2bde5d9" providerId="LiveId" clId="{739235AC-B8D0-4070-B040-5EE4204CC999}" dt="2020-02-02T23:02:38.316" v="8457"/>
        <pc:sldMkLst>
          <pc:docMk/>
          <pc:sldMk cId="2174576617" sldId="448"/>
        </pc:sldMkLst>
        <pc:spChg chg="mod">
          <ac:chgData name="Hilary Weaver-Robb" userId="b287df63d2bde5d9" providerId="LiveId" clId="{739235AC-B8D0-4070-B040-5EE4204CC999}" dt="2020-02-02T22:59:12.845" v="8434"/>
          <ac:spMkLst>
            <pc:docMk/>
            <pc:sldMk cId="2174576617" sldId="448"/>
            <ac:spMk id="2" creationId="{F891BF76-F8D3-4084-B627-3490424CCAC7}"/>
          </ac:spMkLst>
        </pc:spChg>
        <pc:grpChg chg="add">
          <ac:chgData name="Hilary Weaver-Robb" userId="b287df63d2bde5d9" providerId="LiveId" clId="{739235AC-B8D0-4070-B040-5EE4204CC999}" dt="2020-02-02T22:59:29.658" v="8435"/>
          <ac:grpSpMkLst>
            <pc:docMk/>
            <pc:sldMk cId="2174576617" sldId="448"/>
            <ac:grpSpMk id="4" creationId="{B21236FB-8CA3-431E-9F3E-0F1BEEA1D9A6}"/>
          </ac:grpSpMkLst>
        </pc:grpChg>
        <pc:picChg chg="add mod">
          <ac:chgData name="Hilary Weaver-Robb" userId="b287df63d2bde5d9" providerId="LiveId" clId="{739235AC-B8D0-4070-B040-5EE4204CC999}" dt="2020-02-02T23:00:09.127" v="8438" actId="1076"/>
          <ac:picMkLst>
            <pc:docMk/>
            <pc:sldMk cId="2174576617" sldId="448"/>
            <ac:picMk id="7" creationId="{FB904D8B-A88C-4E8E-9635-DC37A25A049D}"/>
          </ac:picMkLst>
        </pc:picChg>
        <pc:picChg chg="add mod">
          <ac:chgData name="Hilary Weaver-Robb" userId="b287df63d2bde5d9" providerId="LiveId" clId="{739235AC-B8D0-4070-B040-5EE4204CC999}" dt="2020-02-02T23:02:22.803" v="8452" actId="1076"/>
          <ac:picMkLst>
            <pc:docMk/>
            <pc:sldMk cId="2174576617" sldId="448"/>
            <ac:picMk id="11" creationId="{BD0D7D78-6F65-41A0-B951-65A5C54CE9AA}"/>
          </ac:picMkLst>
        </pc:picChg>
        <pc:cxnChg chg="add mod">
          <ac:chgData name="Hilary Weaver-Robb" userId="b287df63d2bde5d9" providerId="LiveId" clId="{739235AC-B8D0-4070-B040-5EE4204CC999}" dt="2020-02-02T23:00:24.061" v="8442" actId="1076"/>
          <ac:cxnSpMkLst>
            <pc:docMk/>
            <pc:sldMk cId="2174576617" sldId="448"/>
            <ac:cxnSpMk id="8" creationId="{F46C22C7-CBCE-4E45-92C6-CD98AE5832FC}"/>
          </ac:cxnSpMkLst>
        </pc:cxnChg>
        <pc:cxnChg chg="add del">
          <ac:chgData name="Hilary Weaver-Robb" userId="b287df63d2bde5d9" providerId="LiveId" clId="{739235AC-B8D0-4070-B040-5EE4204CC999}" dt="2020-02-02T23:00:26.799" v="8444" actId="478"/>
          <ac:cxnSpMkLst>
            <pc:docMk/>
            <pc:sldMk cId="2174576617" sldId="448"/>
            <ac:cxnSpMk id="10" creationId="{52772EE8-0E95-4D10-8BAF-CF21F566353B}"/>
          </ac:cxnSpMkLst>
        </pc:cxnChg>
      </pc:sldChg>
      <pc:sldChg chg="addSp modSp add modAnim modNotesTx">
        <pc:chgData name="Hilary Weaver-Robb" userId="b287df63d2bde5d9" providerId="LiveId" clId="{739235AC-B8D0-4070-B040-5EE4204CC999}" dt="2020-02-02T23:11:12.784" v="8809" actId="20577"/>
        <pc:sldMkLst>
          <pc:docMk/>
          <pc:sldMk cId="4260206020" sldId="449"/>
        </pc:sldMkLst>
        <pc:spChg chg="mod">
          <ac:chgData name="Hilary Weaver-Robb" userId="b287df63d2bde5d9" providerId="LiveId" clId="{739235AC-B8D0-4070-B040-5EE4204CC999}" dt="2020-02-02T23:08:54.497" v="8558" actId="20577"/>
          <ac:spMkLst>
            <pc:docMk/>
            <pc:sldMk cId="4260206020" sldId="449"/>
            <ac:spMk id="2" creationId="{E761EF7C-4A48-4CED-B600-F5101FDB5A21}"/>
          </ac:spMkLst>
        </pc:spChg>
        <pc:picChg chg="add mod">
          <ac:chgData name="Hilary Weaver-Robb" userId="b287df63d2bde5d9" providerId="LiveId" clId="{739235AC-B8D0-4070-B040-5EE4204CC999}" dt="2020-02-02T23:07:47.012" v="8529" actId="1076"/>
          <ac:picMkLst>
            <pc:docMk/>
            <pc:sldMk cId="4260206020" sldId="449"/>
            <ac:picMk id="4" creationId="{9C501033-170F-43D4-B9E0-68062691E819}"/>
          </ac:picMkLst>
        </pc:picChg>
        <pc:picChg chg="add mod">
          <ac:chgData name="Hilary Weaver-Robb" userId="b287df63d2bde5d9" providerId="LiveId" clId="{739235AC-B8D0-4070-B040-5EE4204CC999}" dt="2020-02-02T23:08:14.292" v="8531" actId="1076"/>
          <ac:picMkLst>
            <pc:docMk/>
            <pc:sldMk cId="4260206020" sldId="449"/>
            <ac:picMk id="5" creationId="{AEFBF7C3-DBF1-4062-9505-3D3B39956DB1}"/>
          </ac:picMkLst>
        </pc:picChg>
        <pc:cxnChg chg="add mod">
          <ac:chgData name="Hilary Weaver-Robb" userId="b287df63d2bde5d9" providerId="LiveId" clId="{739235AC-B8D0-4070-B040-5EE4204CC999}" dt="2020-02-02T23:08:32.192" v="8535" actId="1076"/>
          <ac:cxnSpMkLst>
            <pc:docMk/>
            <pc:sldMk cId="4260206020" sldId="449"/>
            <ac:cxnSpMk id="6" creationId="{0A5E2527-2278-48A1-B747-1B8A58EE65CC}"/>
          </ac:cxnSpMkLst>
        </pc:cxnChg>
        <pc:cxnChg chg="add mod">
          <ac:chgData name="Hilary Weaver-Robb" userId="b287df63d2bde5d9" providerId="LiveId" clId="{739235AC-B8D0-4070-B040-5EE4204CC999}" dt="2020-02-02T23:08:36.764" v="8537" actId="1076"/>
          <ac:cxnSpMkLst>
            <pc:docMk/>
            <pc:sldMk cId="4260206020" sldId="449"/>
            <ac:cxnSpMk id="7" creationId="{0CDB5E59-5B5F-49A4-A68A-5F791D2C1B98}"/>
          </ac:cxnSpMkLst>
        </pc:cxnChg>
      </pc:sldChg>
      <pc:sldChg chg="add">
        <pc:chgData name="Hilary Weaver-Robb" userId="b287df63d2bde5d9" providerId="LiveId" clId="{739235AC-B8D0-4070-B040-5EE4204CC999}" dt="2020-02-03T10:16:00.804" v="8869"/>
        <pc:sldMkLst>
          <pc:docMk/>
          <pc:sldMk cId="3090771486" sldId="45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110CB-2194-440B-80CC-2B0255EC1F8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817A47C-6CE7-4A7B-A63E-B745C6F43F1C}">
      <dgm:prSet phldrT="[Text]"/>
      <dgm:spPr/>
      <dgm:t>
        <a:bodyPr/>
        <a:lstStyle/>
        <a:p>
          <a:r>
            <a:rPr lang="en-US" b="1" dirty="0">
              <a:latin typeface="Roboto" pitchFamily="2" charset="0"/>
              <a:ea typeface="Roboto" pitchFamily="2" charset="0"/>
            </a:rPr>
            <a:t>API but not Web Service</a:t>
          </a:r>
        </a:p>
      </dgm:t>
    </dgm:pt>
    <dgm:pt modelId="{B63A86CB-739E-4C56-94E6-7DCFF00AFB11}" type="parTrans" cxnId="{9E479C77-FC76-41EC-B5C5-E42FAB9F1646}">
      <dgm:prSet/>
      <dgm:spPr/>
      <dgm:t>
        <a:bodyPr/>
        <a:lstStyle/>
        <a:p>
          <a:endParaRPr lang="en-US"/>
        </a:p>
      </dgm:t>
    </dgm:pt>
    <dgm:pt modelId="{AF84F510-9578-46E0-B833-60FB633FB26E}" type="sibTrans" cxnId="{9E479C77-FC76-41EC-B5C5-E42FAB9F1646}">
      <dgm:prSet/>
      <dgm:spPr/>
      <dgm:t>
        <a:bodyPr/>
        <a:lstStyle/>
        <a:p>
          <a:endParaRPr lang="en-US"/>
        </a:p>
      </dgm:t>
    </dgm:pt>
    <dgm:pt modelId="{B1EFF8F7-E276-4A21-87C5-3F5EECF2540B}">
      <dgm:prSet phldrT="[Tex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App that requires pinch-zoom</a:t>
          </a:r>
        </a:p>
      </dgm:t>
    </dgm:pt>
    <dgm:pt modelId="{153A5D43-870C-4024-A606-1175A28AF1EB}" type="parTrans" cxnId="{CEE7C857-0231-4D99-B43C-C8FE24F618D8}">
      <dgm:prSet/>
      <dgm:spPr/>
      <dgm:t>
        <a:bodyPr/>
        <a:lstStyle/>
        <a:p>
          <a:endParaRPr lang="en-US"/>
        </a:p>
      </dgm:t>
    </dgm:pt>
    <dgm:pt modelId="{3F9E2EE9-2B67-420F-B689-403F223EF6E2}" type="sibTrans" cxnId="{CEE7C857-0231-4D99-B43C-C8FE24F618D8}">
      <dgm:prSet/>
      <dgm:spPr/>
      <dgm:t>
        <a:bodyPr/>
        <a:lstStyle/>
        <a:p>
          <a:endParaRPr lang="en-US"/>
        </a:p>
      </dgm:t>
    </dgm:pt>
    <dgm:pt modelId="{96DFBA9F-DE70-46B4-AA41-75DC9ADACDF4}">
      <dgm:prSet phldrT="[Text]"/>
      <dgm:spPr/>
      <dgm:t>
        <a:bodyPr/>
        <a:lstStyle/>
        <a:p>
          <a:r>
            <a:rPr lang="en-US" b="1" dirty="0">
              <a:latin typeface="Roboto" pitchFamily="2" charset="0"/>
              <a:ea typeface="Roboto" pitchFamily="2" charset="0"/>
            </a:rPr>
            <a:t>Web Service</a:t>
          </a:r>
        </a:p>
      </dgm:t>
    </dgm:pt>
    <dgm:pt modelId="{17C2D378-0999-47EE-B9C6-5EB70C07A149}" type="parTrans" cxnId="{6119DCDB-3799-40C8-A72B-275814CE86D5}">
      <dgm:prSet/>
      <dgm:spPr/>
      <dgm:t>
        <a:bodyPr/>
        <a:lstStyle/>
        <a:p>
          <a:endParaRPr lang="en-US"/>
        </a:p>
      </dgm:t>
    </dgm:pt>
    <dgm:pt modelId="{8155033F-DF26-4C6B-B4E3-5B0554C9A943}" type="sibTrans" cxnId="{6119DCDB-3799-40C8-A72B-275814CE86D5}">
      <dgm:prSet/>
      <dgm:spPr/>
      <dgm:t>
        <a:bodyPr/>
        <a:lstStyle/>
        <a:p>
          <a:endParaRPr lang="en-US"/>
        </a:p>
      </dgm:t>
    </dgm:pt>
    <dgm:pt modelId="{13F19BF5-B0EB-429E-9D36-56C924254BB3}">
      <dgm:prSet phldrT="[Tex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Include Google Ads in your website</a:t>
          </a:r>
        </a:p>
      </dgm:t>
    </dgm:pt>
    <dgm:pt modelId="{B60F00A4-A7F5-4EDF-980B-FD5BABC09BA2}" type="parTrans" cxnId="{D7F2F3C4-FE24-4CFC-8357-BAE6E2F32299}">
      <dgm:prSet/>
      <dgm:spPr/>
      <dgm:t>
        <a:bodyPr/>
        <a:lstStyle/>
        <a:p>
          <a:endParaRPr lang="en-US"/>
        </a:p>
      </dgm:t>
    </dgm:pt>
    <dgm:pt modelId="{904E63D4-9E3D-46A8-8263-434D8A221F70}" type="sibTrans" cxnId="{D7F2F3C4-FE24-4CFC-8357-BAE6E2F32299}">
      <dgm:prSet/>
      <dgm:spPr/>
      <dgm:t>
        <a:bodyPr/>
        <a:lstStyle/>
        <a:p>
          <a:endParaRPr lang="en-US"/>
        </a:p>
      </dgm:t>
    </dgm:pt>
    <dgm:pt modelId="{40601A88-DD08-4CA2-BB0C-2DBCBEC9F9C2}">
      <dgm:prSet phldrT="[Tex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Interact with printers</a:t>
          </a:r>
        </a:p>
      </dgm:t>
    </dgm:pt>
    <dgm:pt modelId="{BF0E0D03-56D3-4463-AA0D-AE42AB847F21}" type="parTrans" cxnId="{E4020DCF-0B05-4A99-A949-32619A8F5368}">
      <dgm:prSet/>
      <dgm:spPr/>
      <dgm:t>
        <a:bodyPr/>
        <a:lstStyle/>
        <a:p>
          <a:endParaRPr lang="en-US"/>
        </a:p>
      </dgm:t>
    </dgm:pt>
    <dgm:pt modelId="{674D2304-54AD-4823-85D5-28DC25B6052F}" type="sibTrans" cxnId="{E4020DCF-0B05-4A99-A949-32619A8F5368}">
      <dgm:prSet/>
      <dgm:spPr/>
      <dgm:t>
        <a:bodyPr/>
        <a:lstStyle/>
        <a:p>
          <a:endParaRPr lang="en-US"/>
        </a:p>
      </dgm:t>
    </dgm:pt>
    <dgm:pt modelId="{8F69759B-2196-4A4E-908A-3C0E7B60E28D}">
      <dgm:prSe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App that sends push notifications</a:t>
          </a:r>
        </a:p>
      </dgm:t>
    </dgm:pt>
    <dgm:pt modelId="{DEE4B4FD-B859-4F28-BD0A-12FCFDBF1991}" type="parTrans" cxnId="{7A8A8313-B1E7-4BB7-BBE7-C6C577863422}">
      <dgm:prSet/>
      <dgm:spPr/>
      <dgm:t>
        <a:bodyPr/>
        <a:lstStyle/>
        <a:p>
          <a:endParaRPr lang="en-US"/>
        </a:p>
      </dgm:t>
    </dgm:pt>
    <dgm:pt modelId="{27DE6A79-393E-43E0-8A74-C35FFC75ABF4}" type="sibTrans" cxnId="{7A8A8313-B1E7-4BB7-BBE7-C6C577863422}">
      <dgm:prSet/>
      <dgm:spPr/>
      <dgm:t>
        <a:bodyPr/>
        <a:lstStyle/>
        <a:p>
          <a:endParaRPr lang="en-US"/>
        </a:p>
      </dgm:t>
    </dgm:pt>
    <dgm:pt modelId="{789CB864-9883-45F1-AB01-C11190764BFC}">
      <dgm:prSe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Use Facebook authentication</a:t>
          </a:r>
        </a:p>
      </dgm:t>
    </dgm:pt>
    <dgm:pt modelId="{279D65A5-08D8-4687-8F17-B8DD0EB59D1E}" type="parTrans" cxnId="{E76112A4-29F6-4A83-B23B-FDA4B010719A}">
      <dgm:prSet/>
      <dgm:spPr/>
      <dgm:t>
        <a:bodyPr/>
        <a:lstStyle/>
        <a:p>
          <a:endParaRPr lang="en-US"/>
        </a:p>
      </dgm:t>
    </dgm:pt>
    <dgm:pt modelId="{62FA1562-67B3-4C1A-87AA-46F31AF61394}" type="sibTrans" cxnId="{E76112A4-29F6-4A83-B23B-FDA4B010719A}">
      <dgm:prSet/>
      <dgm:spPr/>
      <dgm:t>
        <a:bodyPr/>
        <a:lstStyle/>
        <a:p>
          <a:endParaRPr lang="en-US"/>
        </a:p>
      </dgm:t>
    </dgm:pt>
    <dgm:pt modelId="{6711FB71-E122-4F0A-B069-D63B4030169C}">
      <dgm:prSe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Interact with printers</a:t>
          </a:r>
        </a:p>
      </dgm:t>
    </dgm:pt>
    <dgm:pt modelId="{FF600BBC-8CFD-4029-8E03-BE046EE1F271}" type="parTrans" cxnId="{3A4B1C99-C211-406E-B2EA-B3EE17F01FA5}">
      <dgm:prSet/>
      <dgm:spPr/>
      <dgm:t>
        <a:bodyPr/>
        <a:lstStyle/>
        <a:p>
          <a:endParaRPr lang="en-US"/>
        </a:p>
      </dgm:t>
    </dgm:pt>
    <dgm:pt modelId="{FF56720D-72F7-400E-A9CE-5E845676F704}" type="sibTrans" cxnId="{3A4B1C99-C211-406E-B2EA-B3EE17F01FA5}">
      <dgm:prSet/>
      <dgm:spPr/>
      <dgm:t>
        <a:bodyPr/>
        <a:lstStyle/>
        <a:p>
          <a:endParaRPr lang="en-US"/>
        </a:p>
      </dgm:t>
    </dgm:pt>
    <dgm:pt modelId="{5E07B1CE-ADE0-409D-9E45-7996B42E7D2E}">
      <dgm:prSe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App that has to validate street addresses</a:t>
          </a:r>
        </a:p>
      </dgm:t>
    </dgm:pt>
    <dgm:pt modelId="{BE3C1B9E-83AF-44DD-BA9A-937FA182E354}" type="parTrans" cxnId="{D77750F2-D840-42A1-8589-F5BA747BA24A}">
      <dgm:prSet/>
      <dgm:spPr/>
      <dgm:t>
        <a:bodyPr/>
        <a:lstStyle/>
        <a:p>
          <a:endParaRPr lang="en-US"/>
        </a:p>
      </dgm:t>
    </dgm:pt>
    <dgm:pt modelId="{997E340C-7542-4462-9B13-15F1E9D48204}" type="sibTrans" cxnId="{D77750F2-D840-42A1-8589-F5BA747BA24A}">
      <dgm:prSet/>
      <dgm:spPr/>
      <dgm:t>
        <a:bodyPr/>
        <a:lstStyle/>
        <a:p>
          <a:endParaRPr lang="en-US"/>
        </a:p>
      </dgm:t>
    </dgm:pt>
    <dgm:pt modelId="{A556ACA0-D807-4CF7-B699-F4C216EC91DE}" type="pres">
      <dgm:prSet presAssocID="{606110CB-2194-440B-80CC-2B0255EC1F89}" presName="Name0" presStyleCnt="0">
        <dgm:presLayoutVars>
          <dgm:dir/>
          <dgm:animLvl val="lvl"/>
          <dgm:resizeHandles val="exact"/>
        </dgm:presLayoutVars>
      </dgm:prSet>
      <dgm:spPr/>
    </dgm:pt>
    <dgm:pt modelId="{8097A08C-026F-4586-ACE3-1DCE99F0B731}" type="pres">
      <dgm:prSet presAssocID="{A817A47C-6CE7-4A7B-A63E-B745C6F43F1C}" presName="composite" presStyleCnt="0"/>
      <dgm:spPr/>
    </dgm:pt>
    <dgm:pt modelId="{4757F976-6979-41BE-91D9-62EAF0684B55}" type="pres">
      <dgm:prSet presAssocID="{A817A47C-6CE7-4A7B-A63E-B745C6F43F1C}" presName="parTx" presStyleLbl="alignNode1" presStyleIdx="0" presStyleCnt="2">
        <dgm:presLayoutVars>
          <dgm:chMax val="0"/>
          <dgm:chPref val="0"/>
          <dgm:bulletEnabled val="1"/>
        </dgm:presLayoutVars>
      </dgm:prSet>
      <dgm:spPr/>
    </dgm:pt>
    <dgm:pt modelId="{C322F175-F1A2-444C-930C-3C236EEFFC26}" type="pres">
      <dgm:prSet presAssocID="{A817A47C-6CE7-4A7B-A63E-B745C6F43F1C}" presName="desTx" presStyleLbl="alignAccFollowNode1" presStyleIdx="0" presStyleCnt="2" custLinFactNeighborY="429">
        <dgm:presLayoutVars>
          <dgm:bulletEnabled val="1"/>
        </dgm:presLayoutVars>
      </dgm:prSet>
      <dgm:spPr/>
    </dgm:pt>
    <dgm:pt modelId="{5AC8874C-6389-44A8-8694-DB0D21527788}" type="pres">
      <dgm:prSet presAssocID="{AF84F510-9578-46E0-B833-60FB633FB26E}" presName="space" presStyleCnt="0"/>
      <dgm:spPr/>
    </dgm:pt>
    <dgm:pt modelId="{B96FC483-414D-473C-9BEB-C68BBB9C4DE5}" type="pres">
      <dgm:prSet presAssocID="{96DFBA9F-DE70-46B4-AA41-75DC9ADACDF4}" presName="composite" presStyleCnt="0"/>
      <dgm:spPr/>
    </dgm:pt>
    <dgm:pt modelId="{ACE533A8-9A6D-4190-8A39-380D18B185A3}" type="pres">
      <dgm:prSet presAssocID="{96DFBA9F-DE70-46B4-AA41-75DC9ADACDF4}" presName="parTx" presStyleLbl="alignNode1" presStyleIdx="1" presStyleCnt="2">
        <dgm:presLayoutVars>
          <dgm:chMax val="0"/>
          <dgm:chPref val="0"/>
          <dgm:bulletEnabled val="1"/>
        </dgm:presLayoutVars>
      </dgm:prSet>
      <dgm:spPr/>
    </dgm:pt>
    <dgm:pt modelId="{8E7AC41B-EDB2-4EBA-A681-ED045873DEFB}" type="pres">
      <dgm:prSet presAssocID="{96DFBA9F-DE70-46B4-AA41-75DC9ADACDF4}" presName="desTx" presStyleLbl="alignAccFollowNode1" presStyleIdx="1" presStyleCnt="2">
        <dgm:presLayoutVars>
          <dgm:bulletEnabled val="1"/>
        </dgm:presLayoutVars>
      </dgm:prSet>
      <dgm:spPr/>
    </dgm:pt>
  </dgm:ptLst>
  <dgm:cxnLst>
    <dgm:cxn modelId="{C25D6504-FCB3-4055-AC1F-3BA93B9C1A75}" type="presOf" srcId="{40601A88-DD08-4CA2-BB0C-2DBCBEC9F9C2}" destId="{C322F175-F1A2-444C-930C-3C236EEFFC26}" srcOrd="0" destOrd="1" presId="urn:microsoft.com/office/officeart/2005/8/layout/hList1"/>
    <dgm:cxn modelId="{7A8A8313-B1E7-4BB7-BBE7-C6C577863422}" srcId="{A817A47C-6CE7-4A7B-A63E-B745C6F43F1C}" destId="{8F69759B-2196-4A4E-908A-3C0E7B60E28D}" srcOrd="2" destOrd="0" parTransId="{DEE4B4FD-B859-4F28-BD0A-12FCFDBF1991}" sibTransId="{27DE6A79-393E-43E0-8A74-C35FFC75ABF4}"/>
    <dgm:cxn modelId="{C8D47318-687B-40ED-8C58-8A6CA4AA5417}" type="presOf" srcId="{6711FB71-E122-4F0A-B069-D63B4030169C}" destId="{8E7AC41B-EDB2-4EBA-A681-ED045873DEFB}" srcOrd="0" destOrd="3" presId="urn:microsoft.com/office/officeart/2005/8/layout/hList1"/>
    <dgm:cxn modelId="{A7603D3F-A0D2-4454-BB94-1E5225ED405E}" type="presOf" srcId="{789CB864-9883-45F1-AB01-C11190764BFC}" destId="{8E7AC41B-EDB2-4EBA-A681-ED045873DEFB}" srcOrd="0" destOrd="1" presId="urn:microsoft.com/office/officeart/2005/8/layout/hList1"/>
    <dgm:cxn modelId="{608CAD5B-48FD-4CDE-A0DC-C581E7D6F039}" type="presOf" srcId="{606110CB-2194-440B-80CC-2B0255EC1F89}" destId="{A556ACA0-D807-4CF7-B699-F4C216EC91DE}" srcOrd="0" destOrd="0" presId="urn:microsoft.com/office/officeart/2005/8/layout/hList1"/>
    <dgm:cxn modelId="{C04E9A57-F094-42EE-9AE3-B537C173A136}" type="presOf" srcId="{A817A47C-6CE7-4A7B-A63E-B745C6F43F1C}" destId="{4757F976-6979-41BE-91D9-62EAF0684B55}" srcOrd="0" destOrd="0" presId="urn:microsoft.com/office/officeart/2005/8/layout/hList1"/>
    <dgm:cxn modelId="{9E479C77-FC76-41EC-B5C5-E42FAB9F1646}" srcId="{606110CB-2194-440B-80CC-2B0255EC1F89}" destId="{A817A47C-6CE7-4A7B-A63E-B745C6F43F1C}" srcOrd="0" destOrd="0" parTransId="{B63A86CB-739E-4C56-94E6-7DCFF00AFB11}" sibTransId="{AF84F510-9578-46E0-B833-60FB633FB26E}"/>
    <dgm:cxn modelId="{CEE7C857-0231-4D99-B43C-C8FE24F618D8}" srcId="{A817A47C-6CE7-4A7B-A63E-B745C6F43F1C}" destId="{B1EFF8F7-E276-4A21-87C5-3F5EECF2540B}" srcOrd="0" destOrd="0" parTransId="{153A5D43-870C-4024-A606-1175A28AF1EB}" sibTransId="{3F9E2EE9-2B67-420F-B689-403F223EF6E2}"/>
    <dgm:cxn modelId="{D8993D7D-3DC8-40F2-931B-BA16AAA2AE54}" type="presOf" srcId="{B1EFF8F7-E276-4A21-87C5-3F5EECF2540B}" destId="{C322F175-F1A2-444C-930C-3C236EEFFC26}" srcOrd="0" destOrd="0" presId="urn:microsoft.com/office/officeart/2005/8/layout/hList1"/>
    <dgm:cxn modelId="{3A4B1C99-C211-406E-B2EA-B3EE17F01FA5}" srcId="{96DFBA9F-DE70-46B4-AA41-75DC9ADACDF4}" destId="{6711FB71-E122-4F0A-B069-D63B4030169C}" srcOrd="3" destOrd="0" parTransId="{FF600BBC-8CFD-4029-8E03-BE046EE1F271}" sibTransId="{FF56720D-72F7-400E-A9CE-5E845676F704}"/>
    <dgm:cxn modelId="{8DD2B99E-1152-45A9-83E0-18F030D8CC69}" type="presOf" srcId="{96DFBA9F-DE70-46B4-AA41-75DC9ADACDF4}" destId="{ACE533A8-9A6D-4190-8A39-380D18B185A3}" srcOrd="0" destOrd="0" presId="urn:microsoft.com/office/officeart/2005/8/layout/hList1"/>
    <dgm:cxn modelId="{E76112A4-29F6-4A83-B23B-FDA4B010719A}" srcId="{96DFBA9F-DE70-46B4-AA41-75DC9ADACDF4}" destId="{789CB864-9883-45F1-AB01-C11190764BFC}" srcOrd="1" destOrd="0" parTransId="{279D65A5-08D8-4687-8F17-B8DD0EB59D1E}" sibTransId="{62FA1562-67B3-4C1A-87AA-46F31AF61394}"/>
    <dgm:cxn modelId="{D876E1BF-78CC-4ED3-8C3B-D55023DAAEB5}" type="presOf" srcId="{13F19BF5-B0EB-429E-9D36-56C924254BB3}" destId="{8E7AC41B-EDB2-4EBA-A681-ED045873DEFB}" srcOrd="0" destOrd="0" presId="urn:microsoft.com/office/officeart/2005/8/layout/hList1"/>
    <dgm:cxn modelId="{B4CD24C0-5171-4C89-A86E-D196B4EE0CC1}" type="presOf" srcId="{5E07B1CE-ADE0-409D-9E45-7996B42E7D2E}" destId="{8E7AC41B-EDB2-4EBA-A681-ED045873DEFB}" srcOrd="0" destOrd="2" presId="urn:microsoft.com/office/officeart/2005/8/layout/hList1"/>
    <dgm:cxn modelId="{D7F2F3C4-FE24-4CFC-8357-BAE6E2F32299}" srcId="{96DFBA9F-DE70-46B4-AA41-75DC9ADACDF4}" destId="{13F19BF5-B0EB-429E-9D36-56C924254BB3}" srcOrd="0" destOrd="0" parTransId="{B60F00A4-A7F5-4EDF-980B-FD5BABC09BA2}" sibTransId="{904E63D4-9E3D-46A8-8263-434D8A221F70}"/>
    <dgm:cxn modelId="{E4020DCF-0B05-4A99-A949-32619A8F5368}" srcId="{A817A47C-6CE7-4A7B-A63E-B745C6F43F1C}" destId="{40601A88-DD08-4CA2-BB0C-2DBCBEC9F9C2}" srcOrd="1" destOrd="0" parTransId="{BF0E0D03-56D3-4463-AA0D-AE42AB847F21}" sibTransId="{674D2304-54AD-4823-85D5-28DC25B6052F}"/>
    <dgm:cxn modelId="{6119DCDB-3799-40C8-A72B-275814CE86D5}" srcId="{606110CB-2194-440B-80CC-2B0255EC1F89}" destId="{96DFBA9F-DE70-46B4-AA41-75DC9ADACDF4}" srcOrd="1" destOrd="0" parTransId="{17C2D378-0999-47EE-B9C6-5EB70C07A149}" sibTransId="{8155033F-DF26-4C6B-B4E3-5B0554C9A943}"/>
    <dgm:cxn modelId="{91C31AF2-3E06-4145-8A60-B5FE64E1B0C4}" type="presOf" srcId="{8F69759B-2196-4A4E-908A-3C0E7B60E28D}" destId="{C322F175-F1A2-444C-930C-3C236EEFFC26}" srcOrd="0" destOrd="2" presId="urn:microsoft.com/office/officeart/2005/8/layout/hList1"/>
    <dgm:cxn modelId="{D77750F2-D840-42A1-8589-F5BA747BA24A}" srcId="{96DFBA9F-DE70-46B4-AA41-75DC9ADACDF4}" destId="{5E07B1CE-ADE0-409D-9E45-7996B42E7D2E}" srcOrd="2" destOrd="0" parTransId="{BE3C1B9E-83AF-44DD-BA9A-937FA182E354}" sibTransId="{997E340C-7542-4462-9B13-15F1E9D48204}"/>
    <dgm:cxn modelId="{1E7F4CC3-8E42-4579-81F9-F30DACCEC3A5}" type="presParOf" srcId="{A556ACA0-D807-4CF7-B699-F4C216EC91DE}" destId="{8097A08C-026F-4586-ACE3-1DCE99F0B731}" srcOrd="0" destOrd="0" presId="urn:microsoft.com/office/officeart/2005/8/layout/hList1"/>
    <dgm:cxn modelId="{A76C440C-684A-4A2D-B2BD-46553ADFD3D7}" type="presParOf" srcId="{8097A08C-026F-4586-ACE3-1DCE99F0B731}" destId="{4757F976-6979-41BE-91D9-62EAF0684B55}" srcOrd="0" destOrd="0" presId="urn:microsoft.com/office/officeart/2005/8/layout/hList1"/>
    <dgm:cxn modelId="{4DA35104-BB38-4469-9264-84283BEFC02E}" type="presParOf" srcId="{8097A08C-026F-4586-ACE3-1DCE99F0B731}" destId="{C322F175-F1A2-444C-930C-3C236EEFFC26}" srcOrd="1" destOrd="0" presId="urn:microsoft.com/office/officeart/2005/8/layout/hList1"/>
    <dgm:cxn modelId="{89924BE2-CD88-4F44-8901-E16128252374}" type="presParOf" srcId="{A556ACA0-D807-4CF7-B699-F4C216EC91DE}" destId="{5AC8874C-6389-44A8-8694-DB0D21527788}" srcOrd="1" destOrd="0" presId="urn:microsoft.com/office/officeart/2005/8/layout/hList1"/>
    <dgm:cxn modelId="{554128F6-5478-4C85-A917-45C1EC45B831}" type="presParOf" srcId="{A556ACA0-D807-4CF7-B699-F4C216EC91DE}" destId="{B96FC483-414D-473C-9BEB-C68BBB9C4DE5}" srcOrd="2" destOrd="0" presId="urn:microsoft.com/office/officeart/2005/8/layout/hList1"/>
    <dgm:cxn modelId="{236A898D-06FA-44E7-9556-CBB306BA36D1}" type="presParOf" srcId="{B96FC483-414D-473C-9BEB-C68BBB9C4DE5}" destId="{ACE533A8-9A6D-4190-8A39-380D18B185A3}" srcOrd="0" destOrd="0" presId="urn:microsoft.com/office/officeart/2005/8/layout/hList1"/>
    <dgm:cxn modelId="{121439C0-B658-4016-8EFB-FED9A57A0586}" type="presParOf" srcId="{B96FC483-414D-473C-9BEB-C68BBB9C4DE5}" destId="{8E7AC41B-EDB2-4EBA-A681-ED045873DE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46666E-B64D-42F5-B968-3D7BBADEB84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81B08E6-8534-4C5B-B68E-2809AB87A470}">
      <dgm:prSet phldrT="[Text]"/>
      <dgm:spPr/>
      <dgm:t>
        <a:bodyPr/>
        <a:lstStyle/>
        <a:p>
          <a:r>
            <a:rPr lang="en-US" b="1" u="sng" dirty="0">
              <a:latin typeface="Roboto" pitchFamily="2" charset="0"/>
              <a:ea typeface="Roboto" pitchFamily="2" charset="0"/>
            </a:rPr>
            <a:t>C</a:t>
          </a:r>
          <a:r>
            <a:rPr lang="en-US" b="1" dirty="0">
              <a:latin typeface="Roboto" pitchFamily="2" charset="0"/>
              <a:ea typeface="Roboto" pitchFamily="2" charset="0"/>
            </a:rPr>
            <a:t>reate</a:t>
          </a:r>
        </a:p>
      </dgm:t>
    </dgm:pt>
    <dgm:pt modelId="{8B0011C3-3FAE-4EB4-BFB5-3EB2421823D3}" type="parTrans" cxnId="{93FF9D8E-9791-4734-A54A-270E4DD2CFCF}">
      <dgm:prSet/>
      <dgm:spPr/>
      <dgm:t>
        <a:bodyPr/>
        <a:lstStyle/>
        <a:p>
          <a:endParaRPr lang="en-US"/>
        </a:p>
      </dgm:t>
    </dgm:pt>
    <dgm:pt modelId="{C5E128D2-233E-4D26-B693-551D51504258}" type="sibTrans" cxnId="{93FF9D8E-9791-4734-A54A-270E4DD2CFCF}">
      <dgm:prSet/>
      <dgm:spPr/>
      <dgm:t>
        <a:bodyPr/>
        <a:lstStyle/>
        <a:p>
          <a:endParaRPr lang="en-US"/>
        </a:p>
      </dgm:t>
    </dgm:pt>
    <dgm:pt modelId="{EF53D4F0-B75C-4352-B40D-604E7CF915AA}">
      <dgm:prSet phldrT="[Text]"/>
      <dgm:spPr>
        <a:solidFill>
          <a:schemeClr val="accent3">
            <a:alpha val="90000"/>
          </a:schemeClr>
        </a:solidFill>
      </dgm:spPr>
      <dgm:t>
        <a:bodyPr/>
        <a:lstStyle/>
        <a:p>
          <a:r>
            <a:rPr lang="en-US" b="1" dirty="0">
              <a:solidFill>
                <a:schemeClr val="tx2"/>
              </a:solidFill>
              <a:latin typeface="Roboto" pitchFamily="2" charset="0"/>
              <a:ea typeface="Roboto" pitchFamily="2" charset="0"/>
            </a:rPr>
            <a:t>POST</a:t>
          </a:r>
        </a:p>
      </dgm:t>
    </dgm:pt>
    <dgm:pt modelId="{9C93A66A-3679-4C75-AEC4-2D02374E918E}" type="parTrans" cxnId="{1DF5FBE2-DFFC-4E48-B700-3F9150172061}">
      <dgm:prSet/>
      <dgm:spPr/>
      <dgm:t>
        <a:bodyPr/>
        <a:lstStyle/>
        <a:p>
          <a:endParaRPr lang="en-US"/>
        </a:p>
      </dgm:t>
    </dgm:pt>
    <dgm:pt modelId="{9CDE44A2-1165-400F-894F-D3D823C78B8D}" type="sibTrans" cxnId="{1DF5FBE2-DFFC-4E48-B700-3F9150172061}">
      <dgm:prSet/>
      <dgm:spPr/>
      <dgm:t>
        <a:bodyPr/>
        <a:lstStyle/>
        <a:p>
          <a:endParaRPr lang="en-US"/>
        </a:p>
      </dgm:t>
    </dgm:pt>
    <dgm:pt modelId="{EEF25A72-5E73-4229-B876-07CA3B2F08F5}">
      <dgm:prSet phldrT="[Text]"/>
      <dgm:spPr/>
      <dgm:t>
        <a:bodyPr/>
        <a:lstStyle/>
        <a:p>
          <a:r>
            <a:rPr lang="en-US" b="1" u="sng" dirty="0">
              <a:latin typeface="Roboto" pitchFamily="2" charset="0"/>
              <a:ea typeface="Roboto" pitchFamily="2" charset="0"/>
            </a:rPr>
            <a:t>R</a:t>
          </a:r>
          <a:r>
            <a:rPr lang="en-US" b="1" dirty="0">
              <a:latin typeface="Roboto" pitchFamily="2" charset="0"/>
              <a:ea typeface="Roboto" pitchFamily="2" charset="0"/>
            </a:rPr>
            <a:t>ead</a:t>
          </a:r>
        </a:p>
      </dgm:t>
    </dgm:pt>
    <dgm:pt modelId="{759AF74A-2BA3-4015-9B26-364A9F2E53AE}" type="parTrans" cxnId="{A7AD4AAB-FA4C-4FC4-994F-BCA4545B11E8}">
      <dgm:prSet/>
      <dgm:spPr/>
      <dgm:t>
        <a:bodyPr/>
        <a:lstStyle/>
        <a:p>
          <a:endParaRPr lang="en-US"/>
        </a:p>
      </dgm:t>
    </dgm:pt>
    <dgm:pt modelId="{4C0F631C-1DC5-4794-AB81-606212855C5D}" type="sibTrans" cxnId="{A7AD4AAB-FA4C-4FC4-994F-BCA4545B11E8}">
      <dgm:prSet/>
      <dgm:spPr/>
      <dgm:t>
        <a:bodyPr/>
        <a:lstStyle/>
        <a:p>
          <a:endParaRPr lang="en-US"/>
        </a:p>
      </dgm:t>
    </dgm:pt>
    <dgm:pt modelId="{4B6ACEF3-6ED6-4C1D-9BC0-8E8DAA3D3A3B}">
      <dgm:prSet phldrT="[Text]"/>
      <dgm:spPr/>
      <dgm:t>
        <a:bodyPr/>
        <a:lstStyle/>
        <a:p>
          <a:r>
            <a:rPr lang="en-US" b="1" u="sng" dirty="0">
              <a:latin typeface="Roboto" pitchFamily="2" charset="0"/>
              <a:ea typeface="Roboto" pitchFamily="2" charset="0"/>
            </a:rPr>
            <a:t>U</a:t>
          </a:r>
          <a:r>
            <a:rPr lang="en-US" b="1" dirty="0">
              <a:latin typeface="Roboto" pitchFamily="2" charset="0"/>
              <a:ea typeface="Roboto" pitchFamily="2" charset="0"/>
            </a:rPr>
            <a:t>pdate</a:t>
          </a:r>
        </a:p>
      </dgm:t>
    </dgm:pt>
    <dgm:pt modelId="{568FD06A-91E1-43DC-96DE-48B01B5E0518}" type="parTrans" cxnId="{CB91FBA0-8370-4977-993C-65F9BDB6D572}">
      <dgm:prSet/>
      <dgm:spPr/>
      <dgm:t>
        <a:bodyPr/>
        <a:lstStyle/>
        <a:p>
          <a:endParaRPr lang="en-US"/>
        </a:p>
      </dgm:t>
    </dgm:pt>
    <dgm:pt modelId="{90BAA987-59E6-4525-8546-4A7C9FCD916C}" type="sibTrans" cxnId="{CB91FBA0-8370-4977-993C-65F9BDB6D572}">
      <dgm:prSet/>
      <dgm:spPr/>
      <dgm:t>
        <a:bodyPr/>
        <a:lstStyle/>
        <a:p>
          <a:endParaRPr lang="en-US"/>
        </a:p>
      </dgm:t>
    </dgm:pt>
    <dgm:pt modelId="{3E3DF654-B4CB-4CA6-A5DE-AF64AA514FA1}">
      <dgm:prSet phldrT="[Text]"/>
      <dgm:spPr>
        <a:solidFill>
          <a:schemeClr val="accent3">
            <a:alpha val="90000"/>
          </a:schemeClr>
        </a:solidFill>
      </dgm:spPr>
      <dgm:t>
        <a:bodyPr/>
        <a:lstStyle/>
        <a:p>
          <a:r>
            <a:rPr lang="en-US" b="1" dirty="0">
              <a:solidFill>
                <a:schemeClr val="tx2"/>
              </a:solidFill>
              <a:latin typeface="Roboto" pitchFamily="2" charset="0"/>
              <a:ea typeface="Roboto" pitchFamily="2" charset="0"/>
            </a:rPr>
            <a:t>PUT</a:t>
          </a:r>
        </a:p>
      </dgm:t>
    </dgm:pt>
    <dgm:pt modelId="{1CFA67F4-C284-49D9-B7AF-2272FE1344E7}" type="parTrans" cxnId="{61FAD62F-D6FC-4C5B-B4BB-33E02C8DB88D}">
      <dgm:prSet/>
      <dgm:spPr/>
      <dgm:t>
        <a:bodyPr/>
        <a:lstStyle/>
        <a:p>
          <a:endParaRPr lang="en-US"/>
        </a:p>
      </dgm:t>
    </dgm:pt>
    <dgm:pt modelId="{1B951A71-294B-4196-80F0-23710D9A0E58}" type="sibTrans" cxnId="{61FAD62F-D6FC-4C5B-B4BB-33E02C8DB88D}">
      <dgm:prSet/>
      <dgm:spPr/>
      <dgm:t>
        <a:bodyPr/>
        <a:lstStyle/>
        <a:p>
          <a:endParaRPr lang="en-US"/>
        </a:p>
      </dgm:t>
    </dgm:pt>
    <dgm:pt modelId="{C05CF333-507E-41FF-A1AE-66C7B0CCEEB0}">
      <dgm:prSet phldrT="[Text]"/>
      <dgm:spPr/>
      <dgm:t>
        <a:bodyPr/>
        <a:lstStyle/>
        <a:p>
          <a:r>
            <a:rPr lang="en-US" b="1" u="sng" dirty="0">
              <a:latin typeface="Roboto" pitchFamily="2" charset="0"/>
              <a:ea typeface="Roboto" pitchFamily="2" charset="0"/>
            </a:rPr>
            <a:t>D</a:t>
          </a:r>
          <a:r>
            <a:rPr lang="en-US" b="1" dirty="0">
              <a:latin typeface="Roboto" pitchFamily="2" charset="0"/>
              <a:ea typeface="Roboto" pitchFamily="2" charset="0"/>
            </a:rPr>
            <a:t>elete</a:t>
          </a:r>
        </a:p>
      </dgm:t>
    </dgm:pt>
    <dgm:pt modelId="{B1BA315C-467A-4608-9B64-A4332FED71B7}" type="parTrans" cxnId="{25796034-9568-49C4-9E41-ACEFFF68413A}">
      <dgm:prSet/>
      <dgm:spPr/>
      <dgm:t>
        <a:bodyPr/>
        <a:lstStyle/>
        <a:p>
          <a:endParaRPr lang="en-US"/>
        </a:p>
      </dgm:t>
    </dgm:pt>
    <dgm:pt modelId="{56A4C2BC-6828-4C82-850B-04D5534B3A12}" type="sibTrans" cxnId="{25796034-9568-49C4-9E41-ACEFFF68413A}">
      <dgm:prSet/>
      <dgm:spPr/>
      <dgm:t>
        <a:bodyPr/>
        <a:lstStyle/>
        <a:p>
          <a:endParaRPr lang="en-US"/>
        </a:p>
      </dgm:t>
    </dgm:pt>
    <dgm:pt modelId="{E38CBCFF-6CF3-41EA-BABE-3B694AC50A65}">
      <dgm:prSet phldrT="[Text]"/>
      <dgm:spPr>
        <a:solidFill>
          <a:schemeClr val="accent3">
            <a:alpha val="90000"/>
          </a:schemeClr>
        </a:solidFill>
      </dgm:spPr>
      <dgm:t>
        <a:bodyPr/>
        <a:lstStyle/>
        <a:p>
          <a:r>
            <a:rPr lang="en-US" b="1" dirty="0">
              <a:solidFill>
                <a:schemeClr val="tx2"/>
              </a:solidFill>
              <a:latin typeface="Roboto" pitchFamily="2" charset="0"/>
              <a:ea typeface="Roboto" pitchFamily="2" charset="0"/>
            </a:rPr>
            <a:t>DELETE</a:t>
          </a:r>
        </a:p>
      </dgm:t>
    </dgm:pt>
    <dgm:pt modelId="{9EC44992-5FE9-405D-B413-103F68E4E29A}" type="parTrans" cxnId="{56F9B41A-CBD3-48FB-948A-5BF6F7593D12}">
      <dgm:prSet/>
      <dgm:spPr/>
      <dgm:t>
        <a:bodyPr/>
        <a:lstStyle/>
        <a:p>
          <a:endParaRPr lang="en-US"/>
        </a:p>
      </dgm:t>
    </dgm:pt>
    <dgm:pt modelId="{27FF6292-9E5C-481D-96CE-FAC0A2F32D9E}" type="sibTrans" cxnId="{56F9B41A-CBD3-48FB-948A-5BF6F7593D12}">
      <dgm:prSet/>
      <dgm:spPr/>
      <dgm:t>
        <a:bodyPr/>
        <a:lstStyle/>
        <a:p>
          <a:endParaRPr lang="en-US"/>
        </a:p>
      </dgm:t>
    </dgm:pt>
    <dgm:pt modelId="{A45585DC-D4AA-4617-86E7-A4B1625CE1E0}">
      <dgm:prSet phldrT="[Text]"/>
      <dgm:spPr>
        <a:solidFill>
          <a:schemeClr val="accent3">
            <a:alpha val="90000"/>
          </a:schemeClr>
        </a:solidFill>
      </dgm:spPr>
      <dgm:t>
        <a:bodyPr/>
        <a:lstStyle/>
        <a:p>
          <a:r>
            <a:rPr lang="en-US" b="1" dirty="0">
              <a:solidFill>
                <a:schemeClr val="tx2"/>
              </a:solidFill>
              <a:latin typeface="Roboto" pitchFamily="2" charset="0"/>
              <a:ea typeface="Roboto" pitchFamily="2" charset="0"/>
            </a:rPr>
            <a:t>GET</a:t>
          </a:r>
        </a:p>
      </dgm:t>
    </dgm:pt>
    <dgm:pt modelId="{2E2F5B62-031C-497A-A0CF-98AD726677C2}" type="parTrans" cxnId="{42A2ECD9-5E01-47E2-A2F4-BFABF1ED4785}">
      <dgm:prSet/>
      <dgm:spPr/>
      <dgm:t>
        <a:bodyPr/>
        <a:lstStyle/>
        <a:p>
          <a:endParaRPr lang="en-US"/>
        </a:p>
      </dgm:t>
    </dgm:pt>
    <dgm:pt modelId="{0369FBE5-D591-4E1F-A058-9B1069C00883}" type="sibTrans" cxnId="{42A2ECD9-5E01-47E2-A2F4-BFABF1ED4785}">
      <dgm:prSet/>
      <dgm:spPr/>
      <dgm:t>
        <a:bodyPr/>
        <a:lstStyle/>
        <a:p>
          <a:endParaRPr lang="en-US"/>
        </a:p>
      </dgm:t>
    </dgm:pt>
    <dgm:pt modelId="{D4AC25B6-ECD4-405A-B73D-B9148358AFA6}" type="pres">
      <dgm:prSet presAssocID="{B146666E-B64D-42F5-B968-3D7BBADEB849}" presName="Name0" presStyleCnt="0">
        <dgm:presLayoutVars>
          <dgm:dir/>
          <dgm:animLvl val="lvl"/>
          <dgm:resizeHandles val="exact"/>
        </dgm:presLayoutVars>
      </dgm:prSet>
      <dgm:spPr/>
    </dgm:pt>
    <dgm:pt modelId="{CA32742D-64C5-42BF-9C39-24C9310A7856}" type="pres">
      <dgm:prSet presAssocID="{B81B08E6-8534-4C5B-B68E-2809AB87A470}" presName="linNode" presStyleCnt="0"/>
      <dgm:spPr/>
    </dgm:pt>
    <dgm:pt modelId="{69F8E5BB-DAE2-44F3-B646-24EA9CC3C7C7}" type="pres">
      <dgm:prSet presAssocID="{B81B08E6-8534-4C5B-B68E-2809AB87A470}" presName="parentText" presStyleLbl="node1" presStyleIdx="0" presStyleCnt="4">
        <dgm:presLayoutVars>
          <dgm:chMax val="1"/>
          <dgm:bulletEnabled val="1"/>
        </dgm:presLayoutVars>
      </dgm:prSet>
      <dgm:spPr/>
    </dgm:pt>
    <dgm:pt modelId="{BDD5574F-F9A0-4D18-AEC9-EA59D15E5E0D}" type="pres">
      <dgm:prSet presAssocID="{B81B08E6-8534-4C5B-B68E-2809AB87A470}" presName="descendantText" presStyleLbl="alignAccFollowNode1" presStyleIdx="0" presStyleCnt="4">
        <dgm:presLayoutVars>
          <dgm:bulletEnabled val="1"/>
        </dgm:presLayoutVars>
      </dgm:prSet>
      <dgm:spPr/>
    </dgm:pt>
    <dgm:pt modelId="{EA65571F-738E-428D-9602-2E0EAFFCEF04}" type="pres">
      <dgm:prSet presAssocID="{C5E128D2-233E-4D26-B693-551D51504258}" presName="sp" presStyleCnt="0"/>
      <dgm:spPr/>
    </dgm:pt>
    <dgm:pt modelId="{95983F94-1984-499C-9204-DA595E0F605C}" type="pres">
      <dgm:prSet presAssocID="{EEF25A72-5E73-4229-B876-07CA3B2F08F5}" presName="linNode" presStyleCnt="0"/>
      <dgm:spPr/>
    </dgm:pt>
    <dgm:pt modelId="{A5850673-2821-4402-89FC-541ECDA39D7B}" type="pres">
      <dgm:prSet presAssocID="{EEF25A72-5E73-4229-B876-07CA3B2F08F5}" presName="parentText" presStyleLbl="node1" presStyleIdx="1" presStyleCnt="4">
        <dgm:presLayoutVars>
          <dgm:chMax val="1"/>
          <dgm:bulletEnabled val="1"/>
        </dgm:presLayoutVars>
      </dgm:prSet>
      <dgm:spPr/>
    </dgm:pt>
    <dgm:pt modelId="{1CDAE4F9-4E12-4742-AD00-C3A80F8F2831}" type="pres">
      <dgm:prSet presAssocID="{EEF25A72-5E73-4229-B876-07CA3B2F08F5}" presName="descendantText" presStyleLbl="alignAccFollowNode1" presStyleIdx="1" presStyleCnt="4">
        <dgm:presLayoutVars>
          <dgm:bulletEnabled val="1"/>
        </dgm:presLayoutVars>
      </dgm:prSet>
      <dgm:spPr/>
    </dgm:pt>
    <dgm:pt modelId="{6B964C71-0026-4235-B098-26A441C12C06}" type="pres">
      <dgm:prSet presAssocID="{4C0F631C-1DC5-4794-AB81-606212855C5D}" presName="sp" presStyleCnt="0"/>
      <dgm:spPr/>
    </dgm:pt>
    <dgm:pt modelId="{F4DB70BA-A3E6-4EB8-A3BF-704F61F049AD}" type="pres">
      <dgm:prSet presAssocID="{4B6ACEF3-6ED6-4C1D-9BC0-8E8DAA3D3A3B}" presName="linNode" presStyleCnt="0"/>
      <dgm:spPr/>
    </dgm:pt>
    <dgm:pt modelId="{80E0C707-7A2C-4FBC-9359-86DD6191631E}" type="pres">
      <dgm:prSet presAssocID="{4B6ACEF3-6ED6-4C1D-9BC0-8E8DAA3D3A3B}" presName="parentText" presStyleLbl="node1" presStyleIdx="2" presStyleCnt="4">
        <dgm:presLayoutVars>
          <dgm:chMax val="1"/>
          <dgm:bulletEnabled val="1"/>
        </dgm:presLayoutVars>
      </dgm:prSet>
      <dgm:spPr/>
    </dgm:pt>
    <dgm:pt modelId="{C6074474-BA73-43C4-823F-BFA5671540CA}" type="pres">
      <dgm:prSet presAssocID="{4B6ACEF3-6ED6-4C1D-9BC0-8E8DAA3D3A3B}" presName="descendantText" presStyleLbl="alignAccFollowNode1" presStyleIdx="2" presStyleCnt="4">
        <dgm:presLayoutVars>
          <dgm:bulletEnabled val="1"/>
        </dgm:presLayoutVars>
      </dgm:prSet>
      <dgm:spPr/>
    </dgm:pt>
    <dgm:pt modelId="{ABBC575F-3951-4BC9-9B3F-A4F9EC9801EC}" type="pres">
      <dgm:prSet presAssocID="{90BAA987-59E6-4525-8546-4A7C9FCD916C}" presName="sp" presStyleCnt="0"/>
      <dgm:spPr/>
    </dgm:pt>
    <dgm:pt modelId="{1D811462-45AD-4545-89E8-A8261EC4FD73}" type="pres">
      <dgm:prSet presAssocID="{C05CF333-507E-41FF-A1AE-66C7B0CCEEB0}" presName="linNode" presStyleCnt="0"/>
      <dgm:spPr/>
    </dgm:pt>
    <dgm:pt modelId="{F1D2DD47-4CC5-4964-8325-9441626CD73A}" type="pres">
      <dgm:prSet presAssocID="{C05CF333-507E-41FF-A1AE-66C7B0CCEEB0}" presName="parentText" presStyleLbl="node1" presStyleIdx="3" presStyleCnt="4">
        <dgm:presLayoutVars>
          <dgm:chMax val="1"/>
          <dgm:bulletEnabled val="1"/>
        </dgm:presLayoutVars>
      </dgm:prSet>
      <dgm:spPr/>
    </dgm:pt>
    <dgm:pt modelId="{D862497E-B055-4A53-BFF9-C53B946324BA}" type="pres">
      <dgm:prSet presAssocID="{C05CF333-507E-41FF-A1AE-66C7B0CCEEB0}" presName="descendantText" presStyleLbl="alignAccFollowNode1" presStyleIdx="3" presStyleCnt="4">
        <dgm:presLayoutVars>
          <dgm:bulletEnabled val="1"/>
        </dgm:presLayoutVars>
      </dgm:prSet>
      <dgm:spPr/>
    </dgm:pt>
  </dgm:ptLst>
  <dgm:cxnLst>
    <dgm:cxn modelId="{32D44919-9AFD-4CC9-A0F8-FC99FD62BE1B}" type="presOf" srcId="{C05CF333-507E-41FF-A1AE-66C7B0CCEEB0}" destId="{F1D2DD47-4CC5-4964-8325-9441626CD73A}" srcOrd="0" destOrd="0" presId="urn:microsoft.com/office/officeart/2005/8/layout/vList5"/>
    <dgm:cxn modelId="{56F9B41A-CBD3-48FB-948A-5BF6F7593D12}" srcId="{C05CF333-507E-41FF-A1AE-66C7B0CCEEB0}" destId="{E38CBCFF-6CF3-41EA-BABE-3B694AC50A65}" srcOrd="0" destOrd="0" parTransId="{9EC44992-5FE9-405D-B413-103F68E4E29A}" sibTransId="{27FF6292-9E5C-481D-96CE-FAC0A2F32D9E}"/>
    <dgm:cxn modelId="{03EE8C25-3A19-4BDE-8BB1-9BF01390B8D7}" type="presOf" srcId="{EEF25A72-5E73-4229-B876-07CA3B2F08F5}" destId="{A5850673-2821-4402-89FC-541ECDA39D7B}" srcOrd="0" destOrd="0" presId="urn:microsoft.com/office/officeart/2005/8/layout/vList5"/>
    <dgm:cxn modelId="{97955F2D-104D-4EE6-AC05-81596F8E5638}" type="presOf" srcId="{B81B08E6-8534-4C5B-B68E-2809AB87A470}" destId="{69F8E5BB-DAE2-44F3-B646-24EA9CC3C7C7}" srcOrd="0" destOrd="0" presId="urn:microsoft.com/office/officeart/2005/8/layout/vList5"/>
    <dgm:cxn modelId="{61FAD62F-D6FC-4C5B-B4BB-33E02C8DB88D}" srcId="{4B6ACEF3-6ED6-4C1D-9BC0-8E8DAA3D3A3B}" destId="{3E3DF654-B4CB-4CA6-A5DE-AF64AA514FA1}" srcOrd="0" destOrd="0" parTransId="{1CFA67F4-C284-49D9-B7AF-2272FE1344E7}" sibTransId="{1B951A71-294B-4196-80F0-23710D9A0E58}"/>
    <dgm:cxn modelId="{25796034-9568-49C4-9E41-ACEFFF68413A}" srcId="{B146666E-B64D-42F5-B968-3D7BBADEB849}" destId="{C05CF333-507E-41FF-A1AE-66C7B0CCEEB0}" srcOrd="3" destOrd="0" parTransId="{B1BA315C-467A-4608-9B64-A4332FED71B7}" sibTransId="{56A4C2BC-6828-4C82-850B-04D5534B3A12}"/>
    <dgm:cxn modelId="{C9622578-0A6B-4A3E-BDC5-3A57E48B9A54}" type="presOf" srcId="{3E3DF654-B4CB-4CA6-A5DE-AF64AA514FA1}" destId="{C6074474-BA73-43C4-823F-BFA5671540CA}" srcOrd="0" destOrd="0" presId="urn:microsoft.com/office/officeart/2005/8/layout/vList5"/>
    <dgm:cxn modelId="{471CFC86-AE9C-4679-A429-DC02E01F0DBE}" type="presOf" srcId="{B146666E-B64D-42F5-B968-3D7BBADEB849}" destId="{D4AC25B6-ECD4-405A-B73D-B9148358AFA6}" srcOrd="0" destOrd="0" presId="urn:microsoft.com/office/officeart/2005/8/layout/vList5"/>
    <dgm:cxn modelId="{93FF9D8E-9791-4734-A54A-270E4DD2CFCF}" srcId="{B146666E-B64D-42F5-B968-3D7BBADEB849}" destId="{B81B08E6-8534-4C5B-B68E-2809AB87A470}" srcOrd="0" destOrd="0" parTransId="{8B0011C3-3FAE-4EB4-BFB5-3EB2421823D3}" sibTransId="{C5E128D2-233E-4D26-B693-551D51504258}"/>
    <dgm:cxn modelId="{CB91FBA0-8370-4977-993C-65F9BDB6D572}" srcId="{B146666E-B64D-42F5-B968-3D7BBADEB849}" destId="{4B6ACEF3-6ED6-4C1D-9BC0-8E8DAA3D3A3B}" srcOrd="2" destOrd="0" parTransId="{568FD06A-91E1-43DC-96DE-48B01B5E0518}" sibTransId="{90BAA987-59E6-4525-8546-4A7C9FCD916C}"/>
    <dgm:cxn modelId="{1B76F8A2-6D56-4E4D-94A9-48AAB6CA29F0}" type="presOf" srcId="{E38CBCFF-6CF3-41EA-BABE-3B694AC50A65}" destId="{D862497E-B055-4A53-BFF9-C53B946324BA}" srcOrd="0" destOrd="0" presId="urn:microsoft.com/office/officeart/2005/8/layout/vList5"/>
    <dgm:cxn modelId="{A7AD4AAB-FA4C-4FC4-994F-BCA4545B11E8}" srcId="{B146666E-B64D-42F5-B968-3D7BBADEB849}" destId="{EEF25A72-5E73-4229-B876-07CA3B2F08F5}" srcOrd="1" destOrd="0" parTransId="{759AF74A-2BA3-4015-9B26-364A9F2E53AE}" sibTransId="{4C0F631C-1DC5-4794-AB81-606212855C5D}"/>
    <dgm:cxn modelId="{DCCE4CAC-D28B-4D4B-8775-B57D0CED0DA6}" type="presOf" srcId="{A45585DC-D4AA-4617-86E7-A4B1625CE1E0}" destId="{1CDAE4F9-4E12-4742-AD00-C3A80F8F2831}" srcOrd="0" destOrd="0" presId="urn:microsoft.com/office/officeart/2005/8/layout/vList5"/>
    <dgm:cxn modelId="{243FBEB1-8CD9-4B39-9D93-428BB96932C2}" type="presOf" srcId="{EF53D4F0-B75C-4352-B40D-604E7CF915AA}" destId="{BDD5574F-F9A0-4D18-AEC9-EA59D15E5E0D}" srcOrd="0" destOrd="0" presId="urn:microsoft.com/office/officeart/2005/8/layout/vList5"/>
    <dgm:cxn modelId="{42A2ECD9-5E01-47E2-A2F4-BFABF1ED4785}" srcId="{EEF25A72-5E73-4229-B876-07CA3B2F08F5}" destId="{A45585DC-D4AA-4617-86E7-A4B1625CE1E0}" srcOrd="0" destOrd="0" parTransId="{2E2F5B62-031C-497A-A0CF-98AD726677C2}" sibTransId="{0369FBE5-D591-4E1F-A058-9B1069C00883}"/>
    <dgm:cxn modelId="{740463DF-713B-48B3-92E8-3931C6D2F83B}" type="presOf" srcId="{4B6ACEF3-6ED6-4C1D-9BC0-8E8DAA3D3A3B}" destId="{80E0C707-7A2C-4FBC-9359-86DD6191631E}" srcOrd="0" destOrd="0" presId="urn:microsoft.com/office/officeart/2005/8/layout/vList5"/>
    <dgm:cxn modelId="{1DF5FBE2-DFFC-4E48-B700-3F9150172061}" srcId="{B81B08E6-8534-4C5B-B68E-2809AB87A470}" destId="{EF53D4F0-B75C-4352-B40D-604E7CF915AA}" srcOrd="0" destOrd="0" parTransId="{9C93A66A-3679-4C75-AEC4-2D02374E918E}" sibTransId="{9CDE44A2-1165-400F-894F-D3D823C78B8D}"/>
    <dgm:cxn modelId="{D9844597-A409-4661-8412-F505F3DDC742}" type="presParOf" srcId="{D4AC25B6-ECD4-405A-B73D-B9148358AFA6}" destId="{CA32742D-64C5-42BF-9C39-24C9310A7856}" srcOrd="0" destOrd="0" presId="urn:microsoft.com/office/officeart/2005/8/layout/vList5"/>
    <dgm:cxn modelId="{E3D2EEBB-D21A-4922-9A5D-41B38CEE985A}" type="presParOf" srcId="{CA32742D-64C5-42BF-9C39-24C9310A7856}" destId="{69F8E5BB-DAE2-44F3-B646-24EA9CC3C7C7}" srcOrd="0" destOrd="0" presId="urn:microsoft.com/office/officeart/2005/8/layout/vList5"/>
    <dgm:cxn modelId="{0F2C4D9C-2F87-482E-A73C-55E1F8FAC66B}" type="presParOf" srcId="{CA32742D-64C5-42BF-9C39-24C9310A7856}" destId="{BDD5574F-F9A0-4D18-AEC9-EA59D15E5E0D}" srcOrd="1" destOrd="0" presId="urn:microsoft.com/office/officeart/2005/8/layout/vList5"/>
    <dgm:cxn modelId="{C6F310DE-965C-4E73-B304-755B99DF195F}" type="presParOf" srcId="{D4AC25B6-ECD4-405A-B73D-B9148358AFA6}" destId="{EA65571F-738E-428D-9602-2E0EAFFCEF04}" srcOrd="1" destOrd="0" presId="urn:microsoft.com/office/officeart/2005/8/layout/vList5"/>
    <dgm:cxn modelId="{307AA599-FED7-40C1-9C7C-062C38849E81}" type="presParOf" srcId="{D4AC25B6-ECD4-405A-B73D-B9148358AFA6}" destId="{95983F94-1984-499C-9204-DA595E0F605C}" srcOrd="2" destOrd="0" presId="urn:microsoft.com/office/officeart/2005/8/layout/vList5"/>
    <dgm:cxn modelId="{68BC4595-276B-4096-82CB-431805E9C756}" type="presParOf" srcId="{95983F94-1984-499C-9204-DA595E0F605C}" destId="{A5850673-2821-4402-89FC-541ECDA39D7B}" srcOrd="0" destOrd="0" presId="urn:microsoft.com/office/officeart/2005/8/layout/vList5"/>
    <dgm:cxn modelId="{45E15F04-0058-47E2-922C-8103577D18CE}" type="presParOf" srcId="{95983F94-1984-499C-9204-DA595E0F605C}" destId="{1CDAE4F9-4E12-4742-AD00-C3A80F8F2831}" srcOrd="1" destOrd="0" presId="urn:microsoft.com/office/officeart/2005/8/layout/vList5"/>
    <dgm:cxn modelId="{D242C34A-9D77-4548-A97D-E0328A113FA1}" type="presParOf" srcId="{D4AC25B6-ECD4-405A-B73D-B9148358AFA6}" destId="{6B964C71-0026-4235-B098-26A441C12C06}" srcOrd="3" destOrd="0" presId="urn:microsoft.com/office/officeart/2005/8/layout/vList5"/>
    <dgm:cxn modelId="{08309320-8797-4A67-90A0-B9942F5D0185}" type="presParOf" srcId="{D4AC25B6-ECD4-405A-B73D-B9148358AFA6}" destId="{F4DB70BA-A3E6-4EB8-A3BF-704F61F049AD}" srcOrd="4" destOrd="0" presId="urn:microsoft.com/office/officeart/2005/8/layout/vList5"/>
    <dgm:cxn modelId="{24BCB76F-C32F-4D82-A00A-24BB1E1A9AB8}" type="presParOf" srcId="{F4DB70BA-A3E6-4EB8-A3BF-704F61F049AD}" destId="{80E0C707-7A2C-4FBC-9359-86DD6191631E}" srcOrd="0" destOrd="0" presId="urn:microsoft.com/office/officeart/2005/8/layout/vList5"/>
    <dgm:cxn modelId="{7D9F7097-8063-4B33-9D02-D83357F91E1D}" type="presParOf" srcId="{F4DB70BA-A3E6-4EB8-A3BF-704F61F049AD}" destId="{C6074474-BA73-43C4-823F-BFA5671540CA}" srcOrd="1" destOrd="0" presId="urn:microsoft.com/office/officeart/2005/8/layout/vList5"/>
    <dgm:cxn modelId="{1631D36F-2306-4DDB-9322-22B8441F8575}" type="presParOf" srcId="{D4AC25B6-ECD4-405A-B73D-B9148358AFA6}" destId="{ABBC575F-3951-4BC9-9B3F-A4F9EC9801EC}" srcOrd="5" destOrd="0" presId="urn:microsoft.com/office/officeart/2005/8/layout/vList5"/>
    <dgm:cxn modelId="{DDD02871-6030-4ECA-AA4D-AB867DEB8697}" type="presParOf" srcId="{D4AC25B6-ECD4-405A-B73D-B9148358AFA6}" destId="{1D811462-45AD-4545-89E8-A8261EC4FD73}" srcOrd="6" destOrd="0" presId="urn:microsoft.com/office/officeart/2005/8/layout/vList5"/>
    <dgm:cxn modelId="{1E9CD7A4-703C-4E67-A95C-BC5458FF03A4}" type="presParOf" srcId="{1D811462-45AD-4545-89E8-A8261EC4FD73}" destId="{F1D2DD47-4CC5-4964-8325-9441626CD73A}" srcOrd="0" destOrd="0" presId="urn:microsoft.com/office/officeart/2005/8/layout/vList5"/>
    <dgm:cxn modelId="{6F67D7F5-B720-47AE-B053-4D77247FE04F}" type="presParOf" srcId="{1D811462-45AD-4545-89E8-A8261EC4FD73}" destId="{D862497E-B055-4A53-BFF9-C53B946324B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6110CB-2194-440B-80CC-2B0255EC1F8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817A47C-6CE7-4A7B-A63E-B745C6F43F1C}">
      <dgm:prSet phldrT="[Text]"/>
      <dgm:spPr/>
      <dgm:t>
        <a:bodyPr/>
        <a:lstStyle/>
        <a:p>
          <a:r>
            <a:rPr lang="en-US" b="1" dirty="0">
              <a:latin typeface="Roboto" pitchFamily="2" charset="0"/>
              <a:ea typeface="Roboto" pitchFamily="2" charset="0"/>
            </a:rPr>
            <a:t>UI</a:t>
          </a:r>
        </a:p>
      </dgm:t>
    </dgm:pt>
    <dgm:pt modelId="{B63A86CB-739E-4C56-94E6-7DCFF00AFB11}" type="parTrans" cxnId="{9E479C77-FC76-41EC-B5C5-E42FAB9F1646}">
      <dgm:prSet/>
      <dgm:spPr/>
      <dgm:t>
        <a:bodyPr/>
        <a:lstStyle/>
        <a:p>
          <a:endParaRPr lang="en-US"/>
        </a:p>
      </dgm:t>
    </dgm:pt>
    <dgm:pt modelId="{AF84F510-9578-46E0-B833-60FB633FB26E}" type="sibTrans" cxnId="{9E479C77-FC76-41EC-B5C5-E42FAB9F1646}">
      <dgm:prSet/>
      <dgm:spPr/>
      <dgm:t>
        <a:bodyPr/>
        <a:lstStyle/>
        <a:p>
          <a:endParaRPr lang="en-US"/>
        </a:p>
      </dgm:t>
    </dgm:pt>
    <dgm:pt modelId="{B1EFF8F7-E276-4A21-87C5-3F5EECF2540B}">
      <dgm:prSet phldrT="[Tex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Enter name w/ XSS and submit =&gt; successful, bad chars stripped</a:t>
          </a:r>
        </a:p>
      </dgm:t>
    </dgm:pt>
    <dgm:pt modelId="{153A5D43-870C-4024-A606-1175A28AF1EB}" type="parTrans" cxnId="{CEE7C857-0231-4D99-B43C-C8FE24F618D8}">
      <dgm:prSet/>
      <dgm:spPr/>
      <dgm:t>
        <a:bodyPr/>
        <a:lstStyle/>
        <a:p>
          <a:endParaRPr lang="en-US"/>
        </a:p>
      </dgm:t>
    </dgm:pt>
    <dgm:pt modelId="{3F9E2EE9-2B67-420F-B689-403F223EF6E2}" type="sibTrans" cxnId="{CEE7C857-0231-4D99-B43C-C8FE24F618D8}">
      <dgm:prSet/>
      <dgm:spPr/>
      <dgm:t>
        <a:bodyPr/>
        <a:lstStyle/>
        <a:p>
          <a:endParaRPr lang="en-US"/>
        </a:p>
      </dgm:t>
    </dgm:pt>
    <dgm:pt modelId="{96DFBA9F-DE70-46B4-AA41-75DC9ADACDF4}">
      <dgm:prSet phldrT="[Text]"/>
      <dgm:spPr/>
      <dgm:t>
        <a:bodyPr/>
        <a:lstStyle/>
        <a:p>
          <a:r>
            <a:rPr lang="en-US" b="1" dirty="0">
              <a:latin typeface="Roboto" pitchFamily="2" charset="0"/>
              <a:ea typeface="Roboto" pitchFamily="2" charset="0"/>
            </a:rPr>
            <a:t>API</a:t>
          </a:r>
        </a:p>
      </dgm:t>
    </dgm:pt>
    <dgm:pt modelId="{17C2D378-0999-47EE-B9C6-5EB70C07A149}" type="parTrans" cxnId="{6119DCDB-3799-40C8-A72B-275814CE86D5}">
      <dgm:prSet/>
      <dgm:spPr/>
      <dgm:t>
        <a:bodyPr/>
        <a:lstStyle/>
        <a:p>
          <a:endParaRPr lang="en-US"/>
        </a:p>
      </dgm:t>
    </dgm:pt>
    <dgm:pt modelId="{8155033F-DF26-4C6B-B4E3-5B0554C9A943}" type="sibTrans" cxnId="{6119DCDB-3799-40C8-A72B-275814CE86D5}">
      <dgm:prSet/>
      <dgm:spPr/>
      <dgm:t>
        <a:bodyPr/>
        <a:lstStyle/>
        <a:p>
          <a:endParaRPr lang="en-US"/>
        </a:p>
      </dgm:t>
    </dgm:pt>
    <dgm:pt modelId="{13F19BF5-B0EB-429E-9D36-56C924254BB3}">
      <dgm:prSet phldrT="[Tex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Make request with name w/ XSS =&gt; 200 OK, bad chars stripped</a:t>
          </a:r>
        </a:p>
      </dgm:t>
    </dgm:pt>
    <dgm:pt modelId="{B60F00A4-A7F5-4EDF-980B-FD5BABC09BA2}" type="parTrans" cxnId="{D7F2F3C4-FE24-4CFC-8357-BAE6E2F32299}">
      <dgm:prSet/>
      <dgm:spPr/>
      <dgm:t>
        <a:bodyPr/>
        <a:lstStyle/>
        <a:p>
          <a:endParaRPr lang="en-US"/>
        </a:p>
      </dgm:t>
    </dgm:pt>
    <dgm:pt modelId="{904E63D4-9E3D-46A8-8263-434D8A221F70}" type="sibTrans" cxnId="{D7F2F3C4-FE24-4CFC-8357-BAE6E2F32299}">
      <dgm:prSet/>
      <dgm:spPr/>
      <dgm:t>
        <a:bodyPr/>
        <a:lstStyle/>
        <a:p>
          <a:endParaRPr lang="en-US"/>
        </a:p>
      </dgm:t>
    </dgm:pt>
    <dgm:pt modelId="{2C0C7303-E7DE-4126-BDB6-CE014F8011E6}">
      <dgm:prSet phldrT="[Text]"/>
      <dgm:spPr>
        <a:solidFill>
          <a:schemeClr val="accent3">
            <a:alpha val="90000"/>
          </a:schemeClr>
        </a:solidFill>
        <a:ln>
          <a:noFill/>
        </a:ln>
      </dgm:spPr>
      <dgm:t>
        <a:bodyPr/>
        <a:lstStyle/>
        <a:p>
          <a:r>
            <a:rPr lang="en-US" b="1" dirty="0">
              <a:solidFill>
                <a:schemeClr val="tx2"/>
              </a:solidFill>
              <a:latin typeface="Roboto" pitchFamily="2" charset="0"/>
              <a:ea typeface="Roboto" pitchFamily="2" charset="0"/>
            </a:rPr>
            <a:t>Make request with name w/ XSS, check how UI responds</a:t>
          </a:r>
        </a:p>
      </dgm:t>
    </dgm:pt>
    <dgm:pt modelId="{4B617D7E-2594-49DD-8C2B-A43D4B9A81DB}" type="parTrans" cxnId="{F40C6CFA-C776-4F92-98FA-1DF8C7642848}">
      <dgm:prSet/>
      <dgm:spPr/>
      <dgm:t>
        <a:bodyPr/>
        <a:lstStyle/>
        <a:p>
          <a:endParaRPr lang="en-US"/>
        </a:p>
      </dgm:t>
    </dgm:pt>
    <dgm:pt modelId="{2E3A41B3-6876-4C9F-823C-29A6BF0F9D2C}" type="sibTrans" cxnId="{F40C6CFA-C776-4F92-98FA-1DF8C7642848}">
      <dgm:prSet/>
      <dgm:spPr/>
      <dgm:t>
        <a:bodyPr/>
        <a:lstStyle/>
        <a:p>
          <a:endParaRPr lang="en-US"/>
        </a:p>
      </dgm:t>
    </dgm:pt>
    <dgm:pt modelId="{F59964AC-D34A-49AB-9679-EE3925C7D725}">
      <dgm:prSet phldrT="[Text]">
        <dgm:style>
          <a:lnRef idx="1">
            <a:schemeClr val="dk1"/>
          </a:lnRef>
          <a:fillRef idx="3">
            <a:schemeClr val="dk1"/>
          </a:fillRef>
          <a:effectRef idx="2">
            <a:schemeClr val="dk1"/>
          </a:effectRef>
          <a:fontRef idx="minor">
            <a:schemeClr val="lt1"/>
          </a:fontRef>
        </dgm:style>
      </dgm:prSet>
      <dgm:spPr>
        <a:ln/>
      </dgm:spPr>
      <dgm:t>
        <a:bodyPr/>
        <a:lstStyle/>
        <a:p>
          <a:r>
            <a:rPr lang="en-US" b="1" dirty="0">
              <a:solidFill>
                <a:schemeClr val="bg1"/>
              </a:solidFill>
              <a:latin typeface="Roboto" pitchFamily="2" charset="0"/>
              <a:ea typeface="Roboto" pitchFamily="2" charset="0"/>
            </a:rPr>
            <a:t>API + UI</a:t>
          </a:r>
        </a:p>
      </dgm:t>
    </dgm:pt>
    <dgm:pt modelId="{6B1CB5C3-63B9-4D1C-A40C-8569FCD06794}" type="parTrans" cxnId="{22F4C36E-F672-4101-8B15-6F8D0F15E405}">
      <dgm:prSet/>
      <dgm:spPr/>
      <dgm:t>
        <a:bodyPr/>
        <a:lstStyle/>
        <a:p>
          <a:endParaRPr lang="en-US"/>
        </a:p>
      </dgm:t>
    </dgm:pt>
    <dgm:pt modelId="{8E06C2F3-E377-4E62-A084-2DB016D71E71}" type="sibTrans" cxnId="{22F4C36E-F672-4101-8B15-6F8D0F15E405}">
      <dgm:prSet/>
      <dgm:spPr/>
      <dgm:t>
        <a:bodyPr/>
        <a:lstStyle/>
        <a:p>
          <a:endParaRPr lang="en-US"/>
        </a:p>
      </dgm:t>
    </dgm:pt>
    <dgm:pt modelId="{A556ACA0-D807-4CF7-B699-F4C216EC91DE}" type="pres">
      <dgm:prSet presAssocID="{606110CB-2194-440B-80CC-2B0255EC1F89}" presName="Name0" presStyleCnt="0">
        <dgm:presLayoutVars>
          <dgm:dir/>
          <dgm:animLvl val="lvl"/>
          <dgm:resizeHandles val="exact"/>
        </dgm:presLayoutVars>
      </dgm:prSet>
      <dgm:spPr/>
    </dgm:pt>
    <dgm:pt modelId="{8097A08C-026F-4586-ACE3-1DCE99F0B731}" type="pres">
      <dgm:prSet presAssocID="{A817A47C-6CE7-4A7B-A63E-B745C6F43F1C}" presName="composite" presStyleCnt="0"/>
      <dgm:spPr/>
    </dgm:pt>
    <dgm:pt modelId="{4757F976-6979-41BE-91D9-62EAF0684B55}" type="pres">
      <dgm:prSet presAssocID="{A817A47C-6CE7-4A7B-A63E-B745C6F43F1C}" presName="parTx" presStyleLbl="alignNode1" presStyleIdx="0" presStyleCnt="3">
        <dgm:presLayoutVars>
          <dgm:chMax val="0"/>
          <dgm:chPref val="0"/>
          <dgm:bulletEnabled val="1"/>
        </dgm:presLayoutVars>
      </dgm:prSet>
      <dgm:spPr/>
    </dgm:pt>
    <dgm:pt modelId="{C322F175-F1A2-444C-930C-3C236EEFFC26}" type="pres">
      <dgm:prSet presAssocID="{A817A47C-6CE7-4A7B-A63E-B745C6F43F1C}" presName="desTx" presStyleLbl="alignAccFollowNode1" presStyleIdx="0" presStyleCnt="3" custLinFactNeighborY="429">
        <dgm:presLayoutVars>
          <dgm:bulletEnabled val="1"/>
        </dgm:presLayoutVars>
      </dgm:prSet>
      <dgm:spPr/>
    </dgm:pt>
    <dgm:pt modelId="{5AC8874C-6389-44A8-8694-DB0D21527788}" type="pres">
      <dgm:prSet presAssocID="{AF84F510-9578-46E0-B833-60FB633FB26E}" presName="space" presStyleCnt="0"/>
      <dgm:spPr/>
    </dgm:pt>
    <dgm:pt modelId="{B96FC483-414D-473C-9BEB-C68BBB9C4DE5}" type="pres">
      <dgm:prSet presAssocID="{96DFBA9F-DE70-46B4-AA41-75DC9ADACDF4}" presName="composite" presStyleCnt="0"/>
      <dgm:spPr/>
    </dgm:pt>
    <dgm:pt modelId="{ACE533A8-9A6D-4190-8A39-380D18B185A3}" type="pres">
      <dgm:prSet presAssocID="{96DFBA9F-DE70-46B4-AA41-75DC9ADACDF4}" presName="parTx" presStyleLbl="alignNode1" presStyleIdx="1" presStyleCnt="3">
        <dgm:presLayoutVars>
          <dgm:chMax val="0"/>
          <dgm:chPref val="0"/>
          <dgm:bulletEnabled val="1"/>
        </dgm:presLayoutVars>
      </dgm:prSet>
      <dgm:spPr/>
    </dgm:pt>
    <dgm:pt modelId="{8E7AC41B-EDB2-4EBA-A681-ED045873DEFB}" type="pres">
      <dgm:prSet presAssocID="{96DFBA9F-DE70-46B4-AA41-75DC9ADACDF4}" presName="desTx" presStyleLbl="alignAccFollowNode1" presStyleIdx="1" presStyleCnt="3">
        <dgm:presLayoutVars>
          <dgm:bulletEnabled val="1"/>
        </dgm:presLayoutVars>
      </dgm:prSet>
      <dgm:spPr/>
    </dgm:pt>
    <dgm:pt modelId="{A16F04BC-2F0C-4A28-AAA7-1A432F580EA4}" type="pres">
      <dgm:prSet presAssocID="{8155033F-DF26-4C6B-B4E3-5B0554C9A943}" presName="space" presStyleCnt="0"/>
      <dgm:spPr/>
    </dgm:pt>
    <dgm:pt modelId="{9E9301B7-6B28-48C1-9301-E897830C17FF}" type="pres">
      <dgm:prSet presAssocID="{F59964AC-D34A-49AB-9679-EE3925C7D725}" presName="composite" presStyleCnt="0"/>
      <dgm:spPr/>
    </dgm:pt>
    <dgm:pt modelId="{57DF416C-761A-4EE9-8998-DDD3F2B46275}" type="pres">
      <dgm:prSet presAssocID="{F59964AC-D34A-49AB-9679-EE3925C7D725}" presName="parTx" presStyleLbl="alignNode1" presStyleIdx="2" presStyleCnt="3">
        <dgm:presLayoutVars>
          <dgm:chMax val="0"/>
          <dgm:chPref val="0"/>
          <dgm:bulletEnabled val="1"/>
        </dgm:presLayoutVars>
      </dgm:prSet>
      <dgm:spPr/>
    </dgm:pt>
    <dgm:pt modelId="{037B5A50-E387-4940-8C24-1CAB9E627387}" type="pres">
      <dgm:prSet presAssocID="{F59964AC-D34A-49AB-9679-EE3925C7D725}" presName="desTx" presStyleLbl="alignAccFollowNode1" presStyleIdx="2" presStyleCnt="3">
        <dgm:presLayoutVars>
          <dgm:bulletEnabled val="1"/>
        </dgm:presLayoutVars>
      </dgm:prSet>
      <dgm:spPr/>
    </dgm:pt>
  </dgm:ptLst>
  <dgm:cxnLst>
    <dgm:cxn modelId="{608CAD5B-48FD-4CDE-A0DC-C581E7D6F039}" type="presOf" srcId="{606110CB-2194-440B-80CC-2B0255EC1F89}" destId="{A556ACA0-D807-4CF7-B699-F4C216EC91DE}" srcOrd="0" destOrd="0" presId="urn:microsoft.com/office/officeart/2005/8/layout/hList1"/>
    <dgm:cxn modelId="{22F4C36E-F672-4101-8B15-6F8D0F15E405}" srcId="{606110CB-2194-440B-80CC-2B0255EC1F89}" destId="{F59964AC-D34A-49AB-9679-EE3925C7D725}" srcOrd="2" destOrd="0" parTransId="{6B1CB5C3-63B9-4D1C-A40C-8569FCD06794}" sibTransId="{8E06C2F3-E377-4E62-A084-2DB016D71E71}"/>
    <dgm:cxn modelId="{C04E9A57-F094-42EE-9AE3-B537C173A136}" type="presOf" srcId="{A817A47C-6CE7-4A7B-A63E-B745C6F43F1C}" destId="{4757F976-6979-41BE-91D9-62EAF0684B55}" srcOrd="0" destOrd="0" presId="urn:microsoft.com/office/officeart/2005/8/layout/hList1"/>
    <dgm:cxn modelId="{9E479C77-FC76-41EC-B5C5-E42FAB9F1646}" srcId="{606110CB-2194-440B-80CC-2B0255EC1F89}" destId="{A817A47C-6CE7-4A7B-A63E-B745C6F43F1C}" srcOrd="0" destOrd="0" parTransId="{B63A86CB-739E-4C56-94E6-7DCFF00AFB11}" sibTransId="{AF84F510-9578-46E0-B833-60FB633FB26E}"/>
    <dgm:cxn modelId="{CEE7C857-0231-4D99-B43C-C8FE24F618D8}" srcId="{A817A47C-6CE7-4A7B-A63E-B745C6F43F1C}" destId="{B1EFF8F7-E276-4A21-87C5-3F5EECF2540B}" srcOrd="0" destOrd="0" parTransId="{153A5D43-870C-4024-A606-1175A28AF1EB}" sibTransId="{3F9E2EE9-2B67-420F-B689-403F223EF6E2}"/>
    <dgm:cxn modelId="{D8993D7D-3DC8-40F2-931B-BA16AAA2AE54}" type="presOf" srcId="{B1EFF8F7-E276-4A21-87C5-3F5EECF2540B}" destId="{C322F175-F1A2-444C-930C-3C236EEFFC26}" srcOrd="0" destOrd="0" presId="urn:microsoft.com/office/officeart/2005/8/layout/hList1"/>
    <dgm:cxn modelId="{57A7D17E-EB19-4F83-91EE-9AA72BA3B47C}" type="presOf" srcId="{F59964AC-D34A-49AB-9679-EE3925C7D725}" destId="{57DF416C-761A-4EE9-8998-DDD3F2B46275}" srcOrd="0" destOrd="0" presId="urn:microsoft.com/office/officeart/2005/8/layout/hList1"/>
    <dgm:cxn modelId="{05D3BD9B-95F5-437D-BE44-14A3B7023FD0}" type="presOf" srcId="{2C0C7303-E7DE-4126-BDB6-CE014F8011E6}" destId="{037B5A50-E387-4940-8C24-1CAB9E627387}" srcOrd="0" destOrd="0" presId="urn:microsoft.com/office/officeart/2005/8/layout/hList1"/>
    <dgm:cxn modelId="{8DD2B99E-1152-45A9-83E0-18F030D8CC69}" type="presOf" srcId="{96DFBA9F-DE70-46B4-AA41-75DC9ADACDF4}" destId="{ACE533A8-9A6D-4190-8A39-380D18B185A3}" srcOrd="0" destOrd="0" presId="urn:microsoft.com/office/officeart/2005/8/layout/hList1"/>
    <dgm:cxn modelId="{D876E1BF-78CC-4ED3-8C3B-D55023DAAEB5}" type="presOf" srcId="{13F19BF5-B0EB-429E-9D36-56C924254BB3}" destId="{8E7AC41B-EDB2-4EBA-A681-ED045873DEFB}" srcOrd="0" destOrd="0" presId="urn:microsoft.com/office/officeart/2005/8/layout/hList1"/>
    <dgm:cxn modelId="{D7F2F3C4-FE24-4CFC-8357-BAE6E2F32299}" srcId="{96DFBA9F-DE70-46B4-AA41-75DC9ADACDF4}" destId="{13F19BF5-B0EB-429E-9D36-56C924254BB3}" srcOrd="0" destOrd="0" parTransId="{B60F00A4-A7F5-4EDF-980B-FD5BABC09BA2}" sibTransId="{904E63D4-9E3D-46A8-8263-434D8A221F70}"/>
    <dgm:cxn modelId="{6119DCDB-3799-40C8-A72B-275814CE86D5}" srcId="{606110CB-2194-440B-80CC-2B0255EC1F89}" destId="{96DFBA9F-DE70-46B4-AA41-75DC9ADACDF4}" srcOrd="1" destOrd="0" parTransId="{17C2D378-0999-47EE-B9C6-5EB70C07A149}" sibTransId="{8155033F-DF26-4C6B-B4E3-5B0554C9A943}"/>
    <dgm:cxn modelId="{F40C6CFA-C776-4F92-98FA-1DF8C7642848}" srcId="{F59964AC-D34A-49AB-9679-EE3925C7D725}" destId="{2C0C7303-E7DE-4126-BDB6-CE014F8011E6}" srcOrd="0" destOrd="0" parTransId="{4B617D7E-2594-49DD-8C2B-A43D4B9A81DB}" sibTransId="{2E3A41B3-6876-4C9F-823C-29A6BF0F9D2C}"/>
    <dgm:cxn modelId="{1E7F4CC3-8E42-4579-81F9-F30DACCEC3A5}" type="presParOf" srcId="{A556ACA0-D807-4CF7-B699-F4C216EC91DE}" destId="{8097A08C-026F-4586-ACE3-1DCE99F0B731}" srcOrd="0" destOrd="0" presId="urn:microsoft.com/office/officeart/2005/8/layout/hList1"/>
    <dgm:cxn modelId="{A76C440C-684A-4A2D-B2BD-46553ADFD3D7}" type="presParOf" srcId="{8097A08C-026F-4586-ACE3-1DCE99F0B731}" destId="{4757F976-6979-41BE-91D9-62EAF0684B55}" srcOrd="0" destOrd="0" presId="urn:microsoft.com/office/officeart/2005/8/layout/hList1"/>
    <dgm:cxn modelId="{4DA35104-BB38-4469-9264-84283BEFC02E}" type="presParOf" srcId="{8097A08C-026F-4586-ACE3-1DCE99F0B731}" destId="{C322F175-F1A2-444C-930C-3C236EEFFC26}" srcOrd="1" destOrd="0" presId="urn:microsoft.com/office/officeart/2005/8/layout/hList1"/>
    <dgm:cxn modelId="{89924BE2-CD88-4F44-8901-E16128252374}" type="presParOf" srcId="{A556ACA0-D807-4CF7-B699-F4C216EC91DE}" destId="{5AC8874C-6389-44A8-8694-DB0D21527788}" srcOrd="1" destOrd="0" presId="urn:microsoft.com/office/officeart/2005/8/layout/hList1"/>
    <dgm:cxn modelId="{554128F6-5478-4C85-A917-45C1EC45B831}" type="presParOf" srcId="{A556ACA0-D807-4CF7-B699-F4C216EC91DE}" destId="{B96FC483-414D-473C-9BEB-C68BBB9C4DE5}" srcOrd="2" destOrd="0" presId="urn:microsoft.com/office/officeart/2005/8/layout/hList1"/>
    <dgm:cxn modelId="{236A898D-06FA-44E7-9556-CBB306BA36D1}" type="presParOf" srcId="{B96FC483-414D-473C-9BEB-C68BBB9C4DE5}" destId="{ACE533A8-9A6D-4190-8A39-380D18B185A3}" srcOrd="0" destOrd="0" presId="urn:microsoft.com/office/officeart/2005/8/layout/hList1"/>
    <dgm:cxn modelId="{121439C0-B658-4016-8EFB-FED9A57A0586}" type="presParOf" srcId="{B96FC483-414D-473C-9BEB-C68BBB9C4DE5}" destId="{8E7AC41B-EDB2-4EBA-A681-ED045873DEFB}" srcOrd="1" destOrd="0" presId="urn:microsoft.com/office/officeart/2005/8/layout/hList1"/>
    <dgm:cxn modelId="{F70C884E-DCEF-4B90-A149-9188583451A3}" type="presParOf" srcId="{A556ACA0-D807-4CF7-B699-F4C216EC91DE}" destId="{A16F04BC-2F0C-4A28-AAA7-1A432F580EA4}" srcOrd="3" destOrd="0" presId="urn:microsoft.com/office/officeart/2005/8/layout/hList1"/>
    <dgm:cxn modelId="{1B8DB685-5B13-4582-9A94-442133744B1B}" type="presParOf" srcId="{A556ACA0-D807-4CF7-B699-F4C216EC91DE}" destId="{9E9301B7-6B28-48C1-9301-E897830C17FF}" srcOrd="4" destOrd="0" presId="urn:microsoft.com/office/officeart/2005/8/layout/hList1"/>
    <dgm:cxn modelId="{B5CD4908-05BF-4531-85D5-387576CB6F4D}" type="presParOf" srcId="{9E9301B7-6B28-48C1-9301-E897830C17FF}" destId="{57DF416C-761A-4EE9-8998-DDD3F2B46275}" srcOrd="0" destOrd="0" presId="urn:microsoft.com/office/officeart/2005/8/layout/hList1"/>
    <dgm:cxn modelId="{41B2769E-5E80-4D1D-9E4C-49B74A503525}" type="presParOf" srcId="{9E9301B7-6B28-48C1-9301-E897830C17FF}" destId="{037B5A50-E387-4940-8C24-1CAB9E62738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7F976-6979-41BE-91D9-62EAF0684B55}">
      <dsp:nvSpPr>
        <dsp:cNvPr id="0" name=""/>
        <dsp:cNvSpPr/>
      </dsp:nvSpPr>
      <dsp:spPr>
        <a:xfrm>
          <a:off x="51" y="16791"/>
          <a:ext cx="4913783"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Roboto" pitchFamily="2" charset="0"/>
              <a:ea typeface="Roboto" pitchFamily="2" charset="0"/>
            </a:rPr>
            <a:t>API but not Web Service</a:t>
          </a:r>
        </a:p>
      </dsp:txBody>
      <dsp:txXfrm>
        <a:off x="51" y="16791"/>
        <a:ext cx="4913783" cy="806400"/>
      </dsp:txXfrm>
    </dsp:sp>
    <dsp:sp modelId="{C322F175-F1A2-444C-930C-3C236EEFFC26}">
      <dsp:nvSpPr>
        <dsp:cNvPr id="0" name=""/>
        <dsp:cNvSpPr/>
      </dsp:nvSpPr>
      <dsp:spPr>
        <a:xfrm>
          <a:off x="51" y="837369"/>
          <a:ext cx="4913783" cy="3304980"/>
        </a:xfrm>
        <a:prstGeom prst="rect">
          <a:avLst/>
        </a:prstGeom>
        <a:solidFill>
          <a:schemeClr val="accent3">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solidFill>
                <a:schemeClr val="tx2"/>
              </a:solidFill>
              <a:latin typeface="Roboto" pitchFamily="2" charset="0"/>
              <a:ea typeface="Roboto" pitchFamily="2" charset="0"/>
            </a:rPr>
            <a:t>App that requires pinch-zoom</a:t>
          </a:r>
        </a:p>
        <a:p>
          <a:pPr marL="285750" lvl="1" indent="-285750" algn="l" defTabSz="1244600">
            <a:lnSpc>
              <a:spcPct val="90000"/>
            </a:lnSpc>
            <a:spcBef>
              <a:spcPct val="0"/>
            </a:spcBef>
            <a:spcAft>
              <a:spcPct val="15000"/>
            </a:spcAft>
            <a:buChar char="•"/>
          </a:pPr>
          <a:r>
            <a:rPr lang="en-US" sz="2800" b="1" kern="1200" dirty="0">
              <a:solidFill>
                <a:schemeClr val="tx2"/>
              </a:solidFill>
              <a:latin typeface="Roboto" pitchFamily="2" charset="0"/>
              <a:ea typeface="Roboto" pitchFamily="2" charset="0"/>
            </a:rPr>
            <a:t>Interact with printers</a:t>
          </a:r>
        </a:p>
        <a:p>
          <a:pPr marL="285750" lvl="1" indent="-285750" algn="l" defTabSz="1244600">
            <a:lnSpc>
              <a:spcPct val="90000"/>
            </a:lnSpc>
            <a:spcBef>
              <a:spcPct val="0"/>
            </a:spcBef>
            <a:spcAft>
              <a:spcPct val="15000"/>
            </a:spcAft>
            <a:buChar char="•"/>
          </a:pPr>
          <a:r>
            <a:rPr lang="en-US" sz="2800" b="1" kern="1200" dirty="0">
              <a:solidFill>
                <a:schemeClr val="tx2"/>
              </a:solidFill>
              <a:latin typeface="Roboto" pitchFamily="2" charset="0"/>
              <a:ea typeface="Roboto" pitchFamily="2" charset="0"/>
            </a:rPr>
            <a:t>App that sends push notifications</a:t>
          </a:r>
        </a:p>
      </dsp:txBody>
      <dsp:txXfrm>
        <a:off x="51" y="837369"/>
        <a:ext cx="4913783" cy="3304980"/>
      </dsp:txXfrm>
    </dsp:sp>
    <dsp:sp modelId="{ACE533A8-9A6D-4190-8A39-380D18B185A3}">
      <dsp:nvSpPr>
        <dsp:cNvPr id="0" name=""/>
        <dsp:cNvSpPr/>
      </dsp:nvSpPr>
      <dsp:spPr>
        <a:xfrm>
          <a:off x="5601764" y="16791"/>
          <a:ext cx="4913783"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Roboto" pitchFamily="2" charset="0"/>
              <a:ea typeface="Roboto" pitchFamily="2" charset="0"/>
            </a:rPr>
            <a:t>Web Service</a:t>
          </a:r>
        </a:p>
      </dsp:txBody>
      <dsp:txXfrm>
        <a:off x="5601764" y="16791"/>
        <a:ext cx="4913783" cy="806400"/>
      </dsp:txXfrm>
    </dsp:sp>
    <dsp:sp modelId="{8E7AC41B-EDB2-4EBA-A681-ED045873DEFB}">
      <dsp:nvSpPr>
        <dsp:cNvPr id="0" name=""/>
        <dsp:cNvSpPr/>
      </dsp:nvSpPr>
      <dsp:spPr>
        <a:xfrm>
          <a:off x="5601764" y="823191"/>
          <a:ext cx="4913783" cy="3304980"/>
        </a:xfrm>
        <a:prstGeom prst="rect">
          <a:avLst/>
        </a:prstGeom>
        <a:solidFill>
          <a:schemeClr val="accent3">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solidFill>
                <a:schemeClr val="tx2"/>
              </a:solidFill>
              <a:latin typeface="Roboto" pitchFamily="2" charset="0"/>
              <a:ea typeface="Roboto" pitchFamily="2" charset="0"/>
            </a:rPr>
            <a:t>Include Google Ads in your website</a:t>
          </a:r>
        </a:p>
        <a:p>
          <a:pPr marL="285750" lvl="1" indent="-285750" algn="l" defTabSz="1244600">
            <a:lnSpc>
              <a:spcPct val="90000"/>
            </a:lnSpc>
            <a:spcBef>
              <a:spcPct val="0"/>
            </a:spcBef>
            <a:spcAft>
              <a:spcPct val="15000"/>
            </a:spcAft>
            <a:buChar char="•"/>
          </a:pPr>
          <a:r>
            <a:rPr lang="en-US" sz="2800" b="1" kern="1200" dirty="0">
              <a:solidFill>
                <a:schemeClr val="tx2"/>
              </a:solidFill>
              <a:latin typeface="Roboto" pitchFamily="2" charset="0"/>
              <a:ea typeface="Roboto" pitchFamily="2" charset="0"/>
            </a:rPr>
            <a:t>Use Facebook authentication</a:t>
          </a:r>
        </a:p>
        <a:p>
          <a:pPr marL="285750" lvl="1" indent="-285750" algn="l" defTabSz="1244600">
            <a:lnSpc>
              <a:spcPct val="90000"/>
            </a:lnSpc>
            <a:spcBef>
              <a:spcPct val="0"/>
            </a:spcBef>
            <a:spcAft>
              <a:spcPct val="15000"/>
            </a:spcAft>
            <a:buChar char="•"/>
          </a:pPr>
          <a:r>
            <a:rPr lang="en-US" sz="2800" b="1" kern="1200" dirty="0">
              <a:solidFill>
                <a:schemeClr val="tx2"/>
              </a:solidFill>
              <a:latin typeface="Roboto" pitchFamily="2" charset="0"/>
              <a:ea typeface="Roboto" pitchFamily="2" charset="0"/>
            </a:rPr>
            <a:t>App that has to validate street addresses</a:t>
          </a:r>
        </a:p>
        <a:p>
          <a:pPr marL="285750" lvl="1" indent="-285750" algn="l" defTabSz="1244600">
            <a:lnSpc>
              <a:spcPct val="90000"/>
            </a:lnSpc>
            <a:spcBef>
              <a:spcPct val="0"/>
            </a:spcBef>
            <a:spcAft>
              <a:spcPct val="15000"/>
            </a:spcAft>
            <a:buChar char="•"/>
          </a:pPr>
          <a:r>
            <a:rPr lang="en-US" sz="2800" b="1" kern="1200" dirty="0">
              <a:solidFill>
                <a:schemeClr val="tx2"/>
              </a:solidFill>
              <a:latin typeface="Roboto" pitchFamily="2" charset="0"/>
              <a:ea typeface="Roboto" pitchFamily="2" charset="0"/>
            </a:rPr>
            <a:t>Interact with printers</a:t>
          </a:r>
        </a:p>
      </dsp:txBody>
      <dsp:txXfrm>
        <a:off x="5601764" y="823191"/>
        <a:ext cx="4913783" cy="3304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5574F-F9A0-4D18-AEC9-EA59D15E5E0D}">
      <dsp:nvSpPr>
        <dsp:cNvPr id="0" name=""/>
        <dsp:cNvSpPr/>
      </dsp:nvSpPr>
      <dsp:spPr>
        <a:xfrm rot="5400000">
          <a:off x="4529722" y="-1809889"/>
          <a:ext cx="820138" cy="4649216"/>
        </a:xfrm>
        <a:prstGeom prst="round2SameRect">
          <a:avLst/>
        </a:prstGeom>
        <a:solidFill>
          <a:schemeClr val="accent3">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a:lnSpc>
              <a:spcPct val="90000"/>
            </a:lnSpc>
            <a:spcBef>
              <a:spcPct val="0"/>
            </a:spcBef>
            <a:spcAft>
              <a:spcPct val="15000"/>
            </a:spcAft>
            <a:buChar char="•"/>
          </a:pPr>
          <a:r>
            <a:rPr lang="en-US" sz="4200" b="1" kern="1200" dirty="0">
              <a:solidFill>
                <a:schemeClr val="tx2"/>
              </a:solidFill>
              <a:latin typeface="Roboto" pitchFamily="2" charset="0"/>
              <a:ea typeface="Roboto" pitchFamily="2" charset="0"/>
            </a:rPr>
            <a:t>POST</a:t>
          </a:r>
        </a:p>
      </dsp:txBody>
      <dsp:txXfrm rot="-5400000">
        <a:off x="2615183" y="144686"/>
        <a:ext cx="4609180" cy="740066"/>
      </dsp:txXfrm>
    </dsp:sp>
    <dsp:sp modelId="{69F8E5BB-DAE2-44F3-B646-24EA9CC3C7C7}">
      <dsp:nvSpPr>
        <dsp:cNvPr id="0" name=""/>
        <dsp:cNvSpPr/>
      </dsp:nvSpPr>
      <dsp:spPr>
        <a:xfrm>
          <a:off x="0" y="2131"/>
          <a:ext cx="2615184" cy="10251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b="1" u="sng" kern="1200" dirty="0">
              <a:latin typeface="Roboto" pitchFamily="2" charset="0"/>
              <a:ea typeface="Roboto" pitchFamily="2" charset="0"/>
            </a:rPr>
            <a:t>C</a:t>
          </a:r>
          <a:r>
            <a:rPr lang="en-US" sz="4800" b="1" kern="1200" dirty="0">
              <a:latin typeface="Roboto" pitchFamily="2" charset="0"/>
              <a:ea typeface="Roboto" pitchFamily="2" charset="0"/>
            </a:rPr>
            <a:t>reate</a:t>
          </a:r>
        </a:p>
      </dsp:txBody>
      <dsp:txXfrm>
        <a:off x="50045" y="52176"/>
        <a:ext cx="2515094" cy="925083"/>
      </dsp:txXfrm>
    </dsp:sp>
    <dsp:sp modelId="{1CDAE4F9-4E12-4742-AD00-C3A80F8F2831}">
      <dsp:nvSpPr>
        <dsp:cNvPr id="0" name=""/>
        <dsp:cNvSpPr/>
      </dsp:nvSpPr>
      <dsp:spPr>
        <a:xfrm rot="5400000">
          <a:off x="4529722" y="-733457"/>
          <a:ext cx="820138" cy="4649216"/>
        </a:xfrm>
        <a:prstGeom prst="round2SameRect">
          <a:avLst/>
        </a:prstGeom>
        <a:solidFill>
          <a:schemeClr val="accent3">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a:lnSpc>
              <a:spcPct val="90000"/>
            </a:lnSpc>
            <a:spcBef>
              <a:spcPct val="0"/>
            </a:spcBef>
            <a:spcAft>
              <a:spcPct val="15000"/>
            </a:spcAft>
            <a:buChar char="•"/>
          </a:pPr>
          <a:r>
            <a:rPr lang="en-US" sz="4200" b="1" kern="1200" dirty="0">
              <a:solidFill>
                <a:schemeClr val="tx2"/>
              </a:solidFill>
              <a:latin typeface="Roboto" pitchFamily="2" charset="0"/>
              <a:ea typeface="Roboto" pitchFamily="2" charset="0"/>
            </a:rPr>
            <a:t>GET</a:t>
          </a:r>
        </a:p>
      </dsp:txBody>
      <dsp:txXfrm rot="-5400000">
        <a:off x="2615183" y="1221118"/>
        <a:ext cx="4609180" cy="740066"/>
      </dsp:txXfrm>
    </dsp:sp>
    <dsp:sp modelId="{A5850673-2821-4402-89FC-541ECDA39D7B}">
      <dsp:nvSpPr>
        <dsp:cNvPr id="0" name=""/>
        <dsp:cNvSpPr/>
      </dsp:nvSpPr>
      <dsp:spPr>
        <a:xfrm>
          <a:off x="0" y="1078563"/>
          <a:ext cx="2615184" cy="10251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b="1" u="sng" kern="1200" dirty="0">
              <a:latin typeface="Roboto" pitchFamily="2" charset="0"/>
              <a:ea typeface="Roboto" pitchFamily="2" charset="0"/>
            </a:rPr>
            <a:t>R</a:t>
          </a:r>
          <a:r>
            <a:rPr lang="en-US" sz="4800" b="1" kern="1200" dirty="0">
              <a:latin typeface="Roboto" pitchFamily="2" charset="0"/>
              <a:ea typeface="Roboto" pitchFamily="2" charset="0"/>
            </a:rPr>
            <a:t>ead</a:t>
          </a:r>
        </a:p>
      </dsp:txBody>
      <dsp:txXfrm>
        <a:off x="50045" y="1128608"/>
        <a:ext cx="2515094" cy="925083"/>
      </dsp:txXfrm>
    </dsp:sp>
    <dsp:sp modelId="{C6074474-BA73-43C4-823F-BFA5671540CA}">
      <dsp:nvSpPr>
        <dsp:cNvPr id="0" name=""/>
        <dsp:cNvSpPr/>
      </dsp:nvSpPr>
      <dsp:spPr>
        <a:xfrm rot="5400000">
          <a:off x="4529722" y="342974"/>
          <a:ext cx="820138" cy="4649216"/>
        </a:xfrm>
        <a:prstGeom prst="round2SameRect">
          <a:avLst/>
        </a:prstGeom>
        <a:solidFill>
          <a:schemeClr val="accent3">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a:lnSpc>
              <a:spcPct val="90000"/>
            </a:lnSpc>
            <a:spcBef>
              <a:spcPct val="0"/>
            </a:spcBef>
            <a:spcAft>
              <a:spcPct val="15000"/>
            </a:spcAft>
            <a:buChar char="•"/>
          </a:pPr>
          <a:r>
            <a:rPr lang="en-US" sz="4200" b="1" kern="1200" dirty="0">
              <a:solidFill>
                <a:schemeClr val="tx2"/>
              </a:solidFill>
              <a:latin typeface="Roboto" pitchFamily="2" charset="0"/>
              <a:ea typeface="Roboto" pitchFamily="2" charset="0"/>
            </a:rPr>
            <a:t>PUT</a:t>
          </a:r>
        </a:p>
      </dsp:txBody>
      <dsp:txXfrm rot="-5400000">
        <a:off x="2615183" y="2297549"/>
        <a:ext cx="4609180" cy="740066"/>
      </dsp:txXfrm>
    </dsp:sp>
    <dsp:sp modelId="{80E0C707-7A2C-4FBC-9359-86DD6191631E}">
      <dsp:nvSpPr>
        <dsp:cNvPr id="0" name=""/>
        <dsp:cNvSpPr/>
      </dsp:nvSpPr>
      <dsp:spPr>
        <a:xfrm>
          <a:off x="0" y="2154995"/>
          <a:ext cx="2615184" cy="10251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b="1" u="sng" kern="1200" dirty="0">
              <a:latin typeface="Roboto" pitchFamily="2" charset="0"/>
              <a:ea typeface="Roboto" pitchFamily="2" charset="0"/>
            </a:rPr>
            <a:t>U</a:t>
          </a:r>
          <a:r>
            <a:rPr lang="en-US" sz="4800" b="1" kern="1200" dirty="0">
              <a:latin typeface="Roboto" pitchFamily="2" charset="0"/>
              <a:ea typeface="Roboto" pitchFamily="2" charset="0"/>
            </a:rPr>
            <a:t>pdate</a:t>
          </a:r>
        </a:p>
      </dsp:txBody>
      <dsp:txXfrm>
        <a:off x="50045" y="2205040"/>
        <a:ext cx="2515094" cy="925083"/>
      </dsp:txXfrm>
    </dsp:sp>
    <dsp:sp modelId="{D862497E-B055-4A53-BFF9-C53B946324BA}">
      <dsp:nvSpPr>
        <dsp:cNvPr id="0" name=""/>
        <dsp:cNvSpPr/>
      </dsp:nvSpPr>
      <dsp:spPr>
        <a:xfrm rot="5400000">
          <a:off x="4529722" y="1419406"/>
          <a:ext cx="820138" cy="4649216"/>
        </a:xfrm>
        <a:prstGeom prst="round2SameRect">
          <a:avLst/>
        </a:prstGeom>
        <a:solidFill>
          <a:schemeClr val="accent3">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a:lnSpc>
              <a:spcPct val="90000"/>
            </a:lnSpc>
            <a:spcBef>
              <a:spcPct val="0"/>
            </a:spcBef>
            <a:spcAft>
              <a:spcPct val="15000"/>
            </a:spcAft>
            <a:buChar char="•"/>
          </a:pPr>
          <a:r>
            <a:rPr lang="en-US" sz="4200" b="1" kern="1200" dirty="0">
              <a:solidFill>
                <a:schemeClr val="tx2"/>
              </a:solidFill>
              <a:latin typeface="Roboto" pitchFamily="2" charset="0"/>
              <a:ea typeface="Roboto" pitchFamily="2" charset="0"/>
            </a:rPr>
            <a:t>DELETE</a:t>
          </a:r>
        </a:p>
      </dsp:txBody>
      <dsp:txXfrm rot="-5400000">
        <a:off x="2615183" y="3373981"/>
        <a:ext cx="4609180" cy="740066"/>
      </dsp:txXfrm>
    </dsp:sp>
    <dsp:sp modelId="{F1D2DD47-4CC5-4964-8325-9441626CD73A}">
      <dsp:nvSpPr>
        <dsp:cNvPr id="0" name=""/>
        <dsp:cNvSpPr/>
      </dsp:nvSpPr>
      <dsp:spPr>
        <a:xfrm>
          <a:off x="0" y="3231428"/>
          <a:ext cx="2615184" cy="10251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b="1" u="sng" kern="1200" dirty="0">
              <a:latin typeface="Roboto" pitchFamily="2" charset="0"/>
              <a:ea typeface="Roboto" pitchFamily="2" charset="0"/>
            </a:rPr>
            <a:t>D</a:t>
          </a:r>
          <a:r>
            <a:rPr lang="en-US" sz="4800" b="1" kern="1200" dirty="0">
              <a:latin typeface="Roboto" pitchFamily="2" charset="0"/>
              <a:ea typeface="Roboto" pitchFamily="2" charset="0"/>
            </a:rPr>
            <a:t>elete</a:t>
          </a:r>
        </a:p>
      </dsp:txBody>
      <dsp:txXfrm>
        <a:off x="50045" y="3281473"/>
        <a:ext cx="2515094" cy="9250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7F976-6979-41BE-91D9-62EAF0684B55}">
      <dsp:nvSpPr>
        <dsp:cNvPr id="0" name=""/>
        <dsp:cNvSpPr/>
      </dsp:nvSpPr>
      <dsp:spPr>
        <a:xfrm>
          <a:off x="3286" y="12043"/>
          <a:ext cx="3203971"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Roboto" pitchFamily="2" charset="0"/>
              <a:ea typeface="Roboto" pitchFamily="2" charset="0"/>
            </a:rPr>
            <a:t>UI</a:t>
          </a:r>
        </a:p>
      </dsp:txBody>
      <dsp:txXfrm>
        <a:off x="3286" y="12043"/>
        <a:ext cx="3203971" cy="950400"/>
      </dsp:txXfrm>
    </dsp:sp>
    <dsp:sp modelId="{C322F175-F1A2-444C-930C-3C236EEFFC26}">
      <dsp:nvSpPr>
        <dsp:cNvPr id="0" name=""/>
        <dsp:cNvSpPr/>
      </dsp:nvSpPr>
      <dsp:spPr>
        <a:xfrm>
          <a:off x="3286" y="974487"/>
          <a:ext cx="3203971" cy="3170475"/>
        </a:xfrm>
        <a:prstGeom prst="rect">
          <a:avLst/>
        </a:prstGeom>
        <a:solidFill>
          <a:schemeClr val="accent3">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b="1" kern="1200" dirty="0">
              <a:solidFill>
                <a:schemeClr val="tx2"/>
              </a:solidFill>
              <a:latin typeface="Roboto" pitchFamily="2" charset="0"/>
              <a:ea typeface="Roboto" pitchFamily="2" charset="0"/>
            </a:rPr>
            <a:t>Enter name w/ XSS and submit =&gt; successful, bad chars stripped</a:t>
          </a:r>
        </a:p>
      </dsp:txBody>
      <dsp:txXfrm>
        <a:off x="3286" y="974487"/>
        <a:ext cx="3203971" cy="3170475"/>
      </dsp:txXfrm>
    </dsp:sp>
    <dsp:sp modelId="{ACE533A8-9A6D-4190-8A39-380D18B185A3}">
      <dsp:nvSpPr>
        <dsp:cNvPr id="0" name=""/>
        <dsp:cNvSpPr/>
      </dsp:nvSpPr>
      <dsp:spPr>
        <a:xfrm>
          <a:off x="3655814" y="12043"/>
          <a:ext cx="3203971"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dirty="0">
              <a:latin typeface="Roboto" pitchFamily="2" charset="0"/>
              <a:ea typeface="Roboto" pitchFamily="2" charset="0"/>
            </a:rPr>
            <a:t>API</a:t>
          </a:r>
        </a:p>
      </dsp:txBody>
      <dsp:txXfrm>
        <a:off x="3655814" y="12043"/>
        <a:ext cx="3203971" cy="950400"/>
      </dsp:txXfrm>
    </dsp:sp>
    <dsp:sp modelId="{8E7AC41B-EDB2-4EBA-A681-ED045873DEFB}">
      <dsp:nvSpPr>
        <dsp:cNvPr id="0" name=""/>
        <dsp:cNvSpPr/>
      </dsp:nvSpPr>
      <dsp:spPr>
        <a:xfrm>
          <a:off x="3655814" y="962443"/>
          <a:ext cx="3203971" cy="3170475"/>
        </a:xfrm>
        <a:prstGeom prst="rect">
          <a:avLst/>
        </a:prstGeom>
        <a:solidFill>
          <a:schemeClr val="accent3">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b="1" kern="1200" dirty="0">
              <a:solidFill>
                <a:schemeClr val="tx2"/>
              </a:solidFill>
              <a:latin typeface="Roboto" pitchFamily="2" charset="0"/>
              <a:ea typeface="Roboto" pitchFamily="2" charset="0"/>
            </a:rPr>
            <a:t>Make request with name w/ XSS =&gt; 200 OK, bad chars stripped</a:t>
          </a:r>
        </a:p>
      </dsp:txBody>
      <dsp:txXfrm>
        <a:off x="3655814" y="962443"/>
        <a:ext cx="3203971" cy="3170475"/>
      </dsp:txXfrm>
    </dsp:sp>
    <dsp:sp modelId="{57DF416C-761A-4EE9-8998-DDD3F2B46275}">
      <dsp:nvSpPr>
        <dsp:cNvPr id="0" name=""/>
        <dsp:cNvSpPr/>
      </dsp:nvSpPr>
      <dsp:spPr>
        <a:xfrm>
          <a:off x="7308342" y="12043"/>
          <a:ext cx="3203971" cy="950400"/>
        </a:xfrm>
        <a:prstGeom prst="rect">
          <a:avLst/>
        </a:prstGeom>
        <a:gradFill rotWithShape="1">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ln w="6350" cap="flat" cmpd="sng" algn="ctr">
          <a:solidFill>
            <a:schemeClr val="dk1"/>
          </a:solidFill>
          <a:prstDash val="solid"/>
          <a:miter lim="800000"/>
        </a:ln>
        <a:effectLst/>
      </dsp:spPr>
      <dsp:style>
        <a:lnRef idx="1">
          <a:schemeClr val="dk1"/>
        </a:lnRef>
        <a:fillRef idx="3">
          <a:schemeClr val="dk1"/>
        </a:fillRef>
        <a:effectRef idx="2">
          <a:schemeClr val="dk1"/>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bg1"/>
              </a:solidFill>
              <a:latin typeface="Roboto" pitchFamily="2" charset="0"/>
              <a:ea typeface="Roboto" pitchFamily="2" charset="0"/>
            </a:rPr>
            <a:t>API + UI</a:t>
          </a:r>
        </a:p>
      </dsp:txBody>
      <dsp:txXfrm>
        <a:off x="7308342" y="12043"/>
        <a:ext cx="3203971" cy="950400"/>
      </dsp:txXfrm>
    </dsp:sp>
    <dsp:sp modelId="{037B5A50-E387-4940-8C24-1CAB9E627387}">
      <dsp:nvSpPr>
        <dsp:cNvPr id="0" name=""/>
        <dsp:cNvSpPr/>
      </dsp:nvSpPr>
      <dsp:spPr>
        <a:xfrm>
          <a:off x="7308342" y="962443"/>
          <a:ext cx="3203971" cy="3170475"/>
        </a:xfrm>
        <a:prstGeom prst="rect">
          <a:avLst/>
        </a:prstGeom>
        <a:solidFill>
          <a:schemeClr val="accent3">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b="1" kern="1200" dirty="0">
              <a:solidFill>
                <a:schemeClr val="tx2"/>
              </a:solidFill>
              <a:latin typeface="Roboto" pitchFamily="2" charset="0"/>
              <a:ea typeface="Roboto" pitchFamily="2" charset="0"/>
            </a:rPr>
            <a:t>Make request with name w/ XSS, check how UI responds</a:t>
          </a:r>
        </a:p>
      </dsp:txBody>
      <dsp:txXfrm>
        <a:off x="7308342" y="962443"/>
        <a:ext cx="3203971" cy="31704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EE1DC-2C8F-494A-B9EF-6268C14A2A3D}" type="datetimeFigureOut">
              <a:rPr lang="en-US" smtClean="0"/>
              <a:t>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2B7D5-4F8B-478C-9237-6F0737A3C488}" type="slidenum">
              <a:rPr lang="en-US" smtClean="0"/>
              <a:t>‹#›</a:t>
            </a:fld>
            <a:endParaRPr lang="en-US"/>
          </a:p>
        </p:txBody>
      </p:sp>
    </p:spTree>
    <p:extLst>
      <p:ext uri="{BB962C8B-B14F-4D97-AF65-F5344CB8AC3E}">
        <p14:creationId xmlns:p14="http://schemas.microsoft.com/office/powerpoint/2010/main" val="397977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running in chrome, Swagger open in a tab</a:t>
            </a:r>
          </a:p>
          <a:p>
            <a:r>
              <a:rPr lang="en-US" dirty="0"/>
              <a:t>Dev tools closed </a:t>
            </a:r>
          </a:p>
          <a:p>
            <a:r>
              <a:rPr lang="en-US" dirty="0"/>
              <a:t>Postman open and empty of </a:t>
            </a:r>
            <a:r>
              <a:rPr lang="en-US" dirty="0" err="1"/>
              <a:t>todo</a:t>
            </a:r>
            <a:r>
              <a:rPr lang="en-US" dirty="0"/>
              <a:t> collection</a:t>
            </a:r>
          </a:p>
          <a:p>
            <a:r>
              <a:rPr lang="en-US" dirty="0"/>
              <a:t>Browser tab open to string generator &amp; Unicode snowman</a:t>
            </a:r>
          </a:p>
          <a:p>
            <a:r>
              <a:rPr lang="en-US" dirty="0" err="1"/>
              <a:t>ZoomIt</a:t>
            </a:r>
            <a:r>
              <a:rPr lang="en-US" dirty="0"/>
              <a:t> running</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1</a:t>
            </a:fld>
            <a:endParaRPr lang="en-US"/>
          </a:p>
        </p:txBody>
      </p:sp>
    </p:spTree>
    <p:extLst>
      <p:ext uri="{BB962C8B-B14F-4D97-AF65-F5344CB8AC3E}">
        <p14:creationId xmlns:p14="http://schemas.microsoft.com/office/powerpoint/2010/main" val="698775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APIs that we mentioned earlier may or may not be web services. Let’s take a look at them and talk about why.</a:t>
            </a:r>
          </a:p>
          <a:p>
            <a:r>
              <a:rPr lang="en-US" dirty="0"/>
              <a:t>** for the remainder of this workshop, we’ll be focusing on web services specifically. Note that I may use API and Web Service interchangeably during the workshop, but you all know that I mean web services. It’s just easier to say API sometimes :D</a:t>
            </a:r>
          </a:p>
        </p:txBody>
      </p:sp>
      <p:sp>
        <p:nvSpPr>
          <p:cNvPr id="4" name="Slide Number Placeholder 3"/>
          <p:cNvSpPr>
            <a:spLocks noGrp="1"/>
          </p:cNvSpPr>
          <p:nvPr>
            <p:ph type="sldNum" sz="quarter" idx="10"/>
          </p:nvPr>
        </p:nvSpPr>
        <p:spPr/>
        <p:txBody>
          <a:bodyPr/>
          <a:lstStyle/>
          <a:p>
            <a:fld id="{9ED2B7D5-4F8B-478C-9237-6F0737A3C488}" type="slidenum">
              <a:rPr lang="en-US" smtClean="0"/>
              <a:t>10</a:t>
            </a:fld>
            <a:endParaRPr lang="en-US"/>
          </a:p>
        </p:txBody>
      </p:sp>
    </p:spTree>
    <p:extLst>
      <p:ext uri="{BB962C8B-B14F-4D97-AF65-F5344CB8AC3E}">
        <p14:creationId xmlns:p14="http://schemas.microsoft.com/office/powerpoint/2010/main" val="699001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types of web services we’ll see, but we’re going to be focusing on</a:t>
            </a:r>
          </a:p>
        </p:txBody>
      </p:sp>
      <p:sp>
        <p:nvSpPr>
          <p:cNvPr id="4" name="Slide Number Placeholder 3"/>
          <p:cNvSpPr>
            <a:spLocks noGrp="1"/>
          </p:cNvSpPr>
          <p:nvPr>
            <p:ph type="sldNum" sz="quarter" idx="5"/>
          </p:nvPr>
        </p:nvSpPr>
        <p:spPr/>
        <p:txBody>
          <a:bodyPr/>
          <a:lstStyle/>
          <a:p>
            <a:fld id="{9ED2B7D5-4F8B-478C-9237-6F0737A3C488}" type="slidenum">
              <a:rPr lang="en-US" smtClean="0"/>
              <a:t>11</a:t>
            </a:fld>
            <a:endParaRPr lang="en-US"/>
          </a:p>
        </p:txBody>
      </p:sp>
    </p:spTree>
    <p:extLst>
      <p:ext uri="{BB962C8B-B14F-4D97-AF65-F5344CB8AC3E}">
        <p14:creationId xmlns:p14="http://schemas.microsoft.com/office/powerpoint/2010/main" val="16168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since they’re a bit easier to get through the concepts of. Once you get those, though, you understand the basis for all of them. Just know when you’re encountering and testing these web services, you should get to know what type it is so you can further explore those </a:t>
            </a:r>
          </a:p>
        </p:txBody>
      </p:sp>
      <p:sp>
        <p:nvSpPr>
          <p:cNvPr id="4" name="Slide Number Placeholder 3"/>
          <p:cNvSpPr>
            <a:spLocks noGrp="1"/>
          </p:cNvSpPr>
          <p:nvPr>
            <p:ph type="sldNum" sz="quarter" idx="10"/>
          </p:nvPr>
        </p:nvSpPr>
        <p:spPr/>
        <p:txBody>
          <a:bodyPr/>
          <a:lstStyle/>
          <a:p>
            <a:fld id="{9ED2B7D5-4F8B-478C-9237-6F0737A3C488}" type="slidenum">
              <a:rPr lang="en-US" smtClean="0"/>
              <a:t>12</a:t>
            </a:fld>
            <a:endParaRPr lang="en-US"/>
          </a:p>
        </p:txBody>
      </p:sp>
    </p:spTree>
    <p:extLst>
      <p:ext uri="{BB962C8B-B14F-4D97-AF65-F5344CB8AC3E}">
        <p14:creationId xmlns:p14="http://schemas.microsoft.com/office/powerpoint/2010/main" val="3492362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concept you need to know is CRUD, or Create, Read, Update, Delete.</a:t>
            </a:r>
          </a:p>
          <a:p>
            <a:r>
              <a:rPr lang="en-US" dirty="0"/>
              <a:t>Our CRUD operations (or Create, Read, Update, Delete) are handled by HTTP methods or sometimes referred to as verbs</a:t>
            </a:r>
          </a:p>
          <a:p>
            <a:r>
              <a:rPr lang="en-US" dirty="0"/>
              <a:t>For Creating data, our HTTP method is a POST</a:t>
            </a:r>
          </a:p>
          <a:p>
            <a:r>
              <a:rPr lang="en-US" dirty="0"/>
              <a:t>For reading or fetching data, our HTTP method is a GET</a:t>
            </a:r>
          </a:p>
          <a:p>
            <a:r>
              <a:rPr lang="en-US" dirty="0"/>
              <a:t>For Updating data, our HTTP method is a PUT</a:t>
            </a:r>
          </a:p>
          <a:p>
            <a:r>
              <a:rPr lang="en-US" dirty="0"/>
              <a:t>And for Deleting data, our HTTP method is a DELETE</a:t>
            </a:r>
          </a:p>
          <a:p>
            <a:r>
              <a:rPr lang="en-US" dirty="0"/>
              <a:t>There are other HTTP methods that are used, but these are the most common and most important for you to understand</a:t>
            </a:r>
          </a:p>
        </p:txBody>
      </p:sp>
      <p:sp>
        <p:nvSpPr>
          <p:cNvPr id="4" name="Slide Number Placeholder 3"/>
          <p:cNvSpPr>
            <a:spLocks noGrp="1"/>
          </p:cNvSpPr>
          <p:nvPr>
            <p:ph type="sldNum" sz="quarter" idx="10"/>
          </p:nvPr>
        </p:nvSpPr>
        <p:spPr/>
        <p:txBody>
          <a:bodyPr/>
          <a:lstStyle/>
          <a:p>
            <a:fld id="{9ED2B7D5-4F8B-478C-9237-6F0737A3C488}" type="slidenum">
              <a:rPr lang="en-US" smtClean="0"/>
              <a:t>13</a:t>
            </a:fld>
            <a:endParaRPr lang="en-US"/>
          </a:p>
        </p:txBody>
      </p:sp>
    </p:spTree>
    <p:extLst>
      <p:ext uri="{BB962C8B-B14F-4D97-AF65-F5344CB8AC3E}">
        <p14:creationId xmlns:p14="http://schemas.microsoft.com/office/powerpoint/2010/main" val="382012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facet of web services and REST in particular is client-server architecture using HTTP protocol.</a:t>
            </a:r>
          </a:p>
          <a:p>
            <a:r>
              <a:rPr lang="en-US" dirty="0"/>
              <a:t>(explain)</a:t>
            </a:r>
          </a:p>
        </p:txBody>
      </p:sp>
      <p:sp>
        <p:nvSpPr>
          <p:cNvPr id="4" name="Slide Number Placeholder 3"/>
          <p:cNvSpPr>
            <a:spLocks noGrp="1"/>
          </p:cNvSpPr>
          <p:nvPr>
            <p:ph type="sldNum" sz="quarter" idx="10"/>
          </p:nvPr>
        </p:nvSpPr>
        <p:spPr/>
        <p:txBody>
          <a:bodyPr/>
          <a:lstStyle/>
          <a:p>
            <a:fld id="{9ED2B7D5-4F8B-478C-9237-6F0737A3C488}" type="slidenum">
              <a:rPr lang="en-US" smtClean="0"/>
              <a:t>14</a:t>
            </a:fld>
            <a:endParaRPr lang="en-US"/>
          </a:p>
        </p:txBody>
      </p:sp>
    </p:spTree>
    <p:extLst>
      <p:ext uri="{BB962C8B-B14F-4D97-AF65-F5344CB8AC3E}">
        <p14:creationId xmlns:p14="http://schemas.microsoft.com/office/powerpoint/2010/main" val="3536937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this </a:t>
            </a:r>
            <a:r>
              <a:rPr lang="en-US" dirty="0" err="1"/>
              <a:t>api</a:t>
            </a:r>
            <a:r>
              <a:rPr lang="en-US" dirty="0"/>
              <a:t>, and no matter if it’s being consumed </a:t>
            </a:r>
          </a:p>
          <a:p>
            <a:r>
              <a:rPr lang="en-US" dirty="0"/>
              <a:t>* by your own user interface (with HTML &amp; CSS and JavaScript) or</a:t>
            </a:r>
          </a:p>
        </p:txBody>
      </p:sp>
      <p:sp>
        <p:nvSpPr>
          <p:cNvPr id="4" name="Slide Number Placeholder 3"/>
          <p:cNvSpPr>
            <a:spLocks noGrp="1"/>
          </p:cNvSpPr>
          <p:nvPr>
            <p:ph type="sldNum" sz="quarter" idx="10"/>
          </p:nvPr>
        </p:nvSpPr>
        <p:spPr/>
        <p:txBody>
          <a:bodyPr/>
          <a:lstStyle/>
          <a:p>
            <a:fld id="{9ED2B7D5-4F8B-478C-9237-6F0737A3C488}" type="slidenum">
              <a:rPr lang="en-US" smtClean="0"/>
              <a:t>16</a:t>
            </a:fld>
            <a:endParaRPr lang="en-US"/>
          </a:p>
        </p:txBody>
      </p:sp>
    </p:spTree>
    <p:extLst>
      <p:ext uri="{BB962C8B-B14F-4D97-AF65-F5344CB8AC3E}">
        <p14:creationId xmlns:p14="http://schemas.microsoft.com/office/powerpoint/2010/main" val="324556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consumed by somebody else’s code, or a simple API client like Postman, this is still code that needs to be tested!</a:t>
            </a:r>
          </a:p>
          <a:p>
            <a:r>
              <a:rPr lang="en-US" dirty="0"/>
              <a:t>And what about the people that turn off JavaScript? Are you validating people’s inputs just in the JavaScript or are you checking at the API level?</a:t>
            </a:r>
          </a:p>
          <a:p>
            <a:r>
              <a:rPr lang="en-US" dirty="0"/>
              <a:t>If someone turns off </a:t>
            </a:r>
            <a:r>
              <a:rPr lang="en-US" dirty="0" err="1"/>
              <a:t>Javascript</a:t>
            </a:r>
            <a:r>
              <a:rPr lang="en-US" dirty="0"/>
              <a:t> will they be able to get around requirements and break your </a:t>
            </a:r>
            <a:r>
              <a:rPr lang="en-US" dirty="0" err="1"/>
              <a:t>api</a:t>
            </a:r>
            <a:r>
              <a:rPr lang="en-US" dirty="0"/>
              <a:t>?</a:t>
            </a:r>
          </a:p>
        </p:txBody>
      </p:sp>
      <p:sp>
        <p:nvSpPr>
          <p:cNvPr id="4" name="Slide Number Placeholder 3"/>
          <p:cNvSpPr>
            <a:spLocks noGrp="1"/>
          </p:cNvSpPr>
          <p:nvPr>
            <p:ph type="sldNum" sz="quarter" idx="10"/>
          </p:nvPr>
        </p:nvSpPr>
        <p:spPr/>
        <p:txBody>
          <a:bodyPr/>
          <a:lstStyle/>
          <a:p>
            <a:fld id="{9ED2B7D5-4F8B-478C-9237-6F0737A3C488}" type="slidenum">
              <a:rPr lang="en-US" smtClean="0"/>
              <a:t>17</a:t>
            </a:fld>
            <a:endParaRPr lang="en-US"/>
          </a:p>
        </p:txBody>
      </p:sp>
    </p:spTree>
    <p:extLst>
      <p:ext uri="{BB962C8B-B14F-4D97-AF65-F5344CB8AC3E}">
        <p14:creationId xmlns:p14="http://schemas.microsoft.com/office/powerpoint/2010/main" val="2929696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18</a:t>
            </a:fld>
            <a:endParaRPr lang="en-US"/>
          </a:p>
        </p:txBody>
      </p:sp>
    </p:spTree>
    <p:extLst>
      <p:ext uri="{BB962C8B-B14F-4D97-AF65-F5344CB8AC3E}">
        <p14:creationId xmlns:p14="http://schemas.microsoft.com/office/powerpoint/2010/main" val="2557519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layers to our applications, and we don’t want to ignore any of them! You want to make sure you’re testing a good ratio. You don’t want to ignore your UI for your web services, but you also don’t want to ignore your web services for your UI. Find the right ratios for your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Hopefully this talk will help you to think about how you can test your application differently, and maybe more effectively</a:t>
            </a:r>
          </a:p>
        </p:txBody>
      </p:sp>
      <p:sp>
        <p:nvSpPr>
          <p:cNvPr id="4" name="Slide Number Placeholder 3"/>
          <p:cNvSpPr>
            <a:spLocks noGrp="1"/>
          </p:cNvSpPr>
          <p:nvPr>
            <p:ph type="sldNum" sz="quarter" idx="10"/>
          </p:nvPr>
        </p:nvSpPr>
        <p:spPr/>
        <p:txBody>
          <a:bodyPr/>
          <a:lstStyle/>
          <a:p>
            <a:fld id="{9ED2B7D5-4F8B-478C-9237-6F0737A3C488}" type="slidenum">
              <a:rPr lang="en-US" smtClean="0"/>
              <a:t>19</a:t>
            </a:fld>
            <a:endParaRPr lang="en-US"/>
          </a:p>
        </p:txBody>
      </p:sp>
    </p:spTree>
    <p:extLst>
      <p:ext uri="{BB962C8B-B14F-4D97-AF65-F5344CB8AC3E}">
        <p14:creationId xmlns:p14="http://schemas.microsoft.com/office/powerpoint/2010/main" val="1513014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20</a:t>
            </a:fld>
            <a:endParaRPr lang="en-US"/>
          </a:p>
        </p:txBody>
      </p:sp>
    </p:spTree>
    <p:extLst>
      <p:ext uri="{BB962C8B-B14F-4D97-AF65-F5344CB8AC3E}">
        <p14:creationId xmlns:p14="http://schemas.microsoft.com/office/powerpoint/2010/main" val="280051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2B7D5-4F8B-478C-9237-6F0737A3C488}" type="slidenum">
              <a:rPr lang="en-US" smtClean="0"/>
              <a:t>2</a:t>
            </a:fld>
            <a:endParaRPr lang="en-US"/>
          </a:p>
        </p:txBody>
      </p:sp>
    </p:spTree>
    <p:extLst>
      <p:ext uri="{BB962C8B-B14F-4D97-AF65-F5344CB8AC3E}">
        <p14:creationId xmlns:p14="http://schemas.microsoft.com/office/powerpoint/2010/main" val="205286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response codes tell us if we made a request properly or not, or if the web service can handle what we requested.</a:t>
            </a:r>
          </a:p>
          <a:p>
            <a:r>
              <a:rPr lang="en-US" dirty="0"/>
              <a:t>These are especially useful in our testing because this is how we can understand how the web service was written.</a:t>
            </a:r>
          </a:p>
          <a:p>
            <a:r>
              <a:rPr lang="en-US" dirty="0"/>
              <a:t>We may even expect a different response code than what we received for a specific test, which can also be a bug.</a:t>
            </a:r>
          </a:p>
          <a:p>
            <a:r>
              <a:rPr lang="en-US" dirty="0"/>
              <a:t>There are about 70 response codes total, but they fall into these categories</a:t>
            </a:r>
          </a:p>
        </p:txBody>
      </p:sp>
      <p:sp>
        <p:nvSpPr>
          <p:cNvPr id="4" name="Slide Number Placeholder 3"/>
          <p:cNvSpPr>
            <a:spLocks noGrp="1"/>
          </p:cNvSpPr>
          <p:nvPr>
            <p:ph type="sldNum" sz="quarter" idx="10"/>
          </p:nvPr>
        </p:nvSpPr>
        <p:spPr/>
        <p:txBody>
          <a:bodyPr/>
          <a:lstStyle/>
          <a:p>
            <a:fld id="{9ED2B7D5-4F8B-478C-9237-6F0737A3C488}" type="slidenum">
              <a:rPr lang="en-US" smtClean="0"/>
              <a:t>21</a:t>
            </a:fld>
            <a:endParaRPr lang="en-US"/>
          </a:p>
        </p:txBody>
      </p:sp>
    </p:spTree>
    <p:extLst>
      <p:ext uri="{BB962C8B-B14F-4D97-AF65-F5344CB8AC3E}">
        <p14:creationId xmlns:p14="http://schemas.microsoft.com/office/powerpoint/2010/main" val="3576875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google http response codes, you’ll most likely run across the HTTP Status Cats, which is basically pictures of cats to represent each of the status codes. I decided to do the same thing, but with my dog. So you’ll see more of him :D</a:t>
            </a:r>
          </a:p>
          <a:p>
            <a:pPr marL="171450" indent="-171450">
              <a:buFont typeface="Arial" panose="020B0604020202020204" pitchFamily="34" charset="0"/>
              <a:buChar char="•"/>
            </a:pPr>
            <a:r>
              <a:rPr lang="en-US" dirty="0"/>
              <a:t>So for the Success codes, or 200 levels, the most commonly found ones are</a:t>
            </a:r>
          </a:p>
          <a:p>
            <a:pPr marL="171450" indent="-171450">
              <a:buFont typeface="Arial" panose="020B0604020202020204" pitchFamily="34" charset="0"/>
              <a:buChar char="•"/>
            </a:pPr>
            <a:r>
              <a:rPr lang="en-US" dirty="0"/>
              <a:t>200 ok – everything is ok, nothing to do</a:t>
            </a:r>
          </a:p>
          <a:p>
            <a:pPr marL="171450" indent="-171450">
              <a:buFont typeface="Arial" panose="020B0604020202020204" pitchFamily="34" charset="0"/>
              <a:buChar char="•"/>
            </a:pPr>
            <a:r>
              <a:rPr lang="en-US" dirty="0"/>
              <a:t>201 created – you asked us to create something, and we did without error</a:t>
            </a:r>
          </a:p>
          <a:p>
            <a:pPr marL="171450" indent="-171450">
              <a:buFont typeface="Arial" panose="020B0604020202020204" pitchFamily="34" charset="0"/>
              <a:buChar char="•"/>
            </a:pPr>
            <a:r>
              <a:rPr lang="en-US" dirty="0"/>
              <a:t>204 no content – we did what you asked, but didn’t need to send any response other than the code</a:t>
            </a:r>
          </a:p>
        </p:txBody>
      </p:sp>
      <p:sp>
        <p:nvSpPr>
          <p:cNvPr id="4" name="Slide Number Placeholder 3"/>
          <p:cNvSpPr>
            <a:spLocks noGrp="1"/>
          </p:cNvSpPr>
          <p:nvPr>
            <p:ph type="sldNum" sz="quarter" idx="10"/>
          </p:nvPr>
        </p:nvSpPr>
        <p:spPr/>
        <p:txBody>
          <a:bodyPr/>
          <a:lstStyle/>
          <a:p>
            <a:fld id="{9ED2B7D5-4F8B-478C-9237-6F0737A3C488}" type="slidenum">
              <a:rPr lang="en-US" smtClean="0"/>
              <a:t>22</a:t>
            </a:fld>
            <a:endParaRPr lang="en-US"/>
          </a:p>
        </p:txBody>
      </p:sp>
    </p:spTree>
    <p:extLst>
      <p:ext uri="{BB962C8B-B14F-4D97-AF65-F5344CB8AC3E}">
        <p14:creationId xmlns:p14="http://schemas.microsoft.com/office/powerpoint/2010/main" val="122448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redirection codes, we have</a:t>
            </a:r>
          </a:p>
          <a:p>
            <a:pPr marL="171450" indent="-171450">
              <a:buFont typeface="Arial" panose="020B0604020202020204" pitchFamily="34" charset="0"/>
              <a:buChar char="•"/>
            </a:pPr>
            <a:r>
              <a:rPr lang="en-US" dirty="0"/>
              <a:t>303 See Other – generally, you tried to get something from this resource, but it’s available under a different URL</a:t>
            </a:r>
          </a:p>
          <a:p>
            <a:pPr marL="171450" indent="-171450">
              <a:buFont typeface="Arial" panose="020B0604020202020204" pitchFamily="34" charset="0"/>
              <a:buChar char="•"/>
            </a:pPr>
            <a:r>
              <a:rPr lang="en-US" dirty="0"/>
              <a:t>307 temporary redirect – the resource you want is temporarily moved to another URL</a:t>
            </a:r>
          </a:p>
        </p:txBody>
      </p:sp>
      <p:sp>
        <p:nvSpPr>
          <p:cNvPr id="4" name="Slide Number Placeholder 3"/>
          <p:cNvSpPr>
            <a:spLocks noGrp="1"/>
          </p:cNvSpPr>
          <p:nvPr>
            <p:ph type="sldNum" sz="quarter" idx="10"/>
          </p:nvPr>
        </p:nvSpPr>
        <p:spPr/>
        <p:txBody>
          <a:bodyPr/>
          <a:lstStyle/>
          <a:p>
            <a:fld id="{9ED2B7D5-4F8B-478C-9237-6F0737A3C488}" type="slidenum">
              <a:rPr lang="en-US" smtClean="0"/>
              <a:t>23</a:t>
            </a:fld>
            <a:endParaRPr lang="en-US"/>
          </a:p>
        </p:txBody>
      </p:sp>
    </p:spTree>
    <p:extLst>
      <p:ext uri="{BB962C8B-B14F-4D97-AF65-F5344CB8AC3E}">
        <p14:creationId xmlns:p14="http://schemas.microsoft.com/office/powerpoint/2010/main" val="1033816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error codes – where your request isn’t quite right for a number of reasons</a:t>
            </a:r>
          </a:p>
          <a:p>
            <a:pPr marL="171450" indent="-171450">
              <a:buFont typeface="Arial" panose="020B0604020202020204" pitchFamily="34" charset="0"/>
              <a:buChar char="•"/>
            </a:pPr>
            <a:r>
              <a:rPr lang="en-US" dirty="0"/>
              <a:t>400 bad request – generally bad syntax here – the request itself is malformed</a:t>
            </a:r>
          </a:p>
          <a:p>
            <a:pPr marL="171450" indent="-171450">
              <a:buFont typeface="Arial" panose="020B0604020202020204" pitchFamily="34" charset="0"/>
              <a:buChar char="•"/>
            </a:pPr>
            <a:r>
              <a:rPr lang="en-US" dirty="0"/>
              <a:t>401 unauthorized – the request requires you to send authentication information</a:t>
            </a:r>
          </a:p>
          <a:p>
            <a:pPr marL="171450" indent="-171450">
              <a:buFont typeface="Arial" panose="020B0604020202020204" pitchFamily="34" charset="0"/>
              <a:buChar char="•"/>
            </a:pPr>
            <a:r>
              <a:rPr lang="en-US" dirty="0"/>
              <a:t>403 forbidden – server refuses to fulfill the request, and authentication/authorization won’t help you. Basically stop trying to do whatever you’re doing</a:t>
            </a:r>
          </a:p>
          <a:p>
            <a:pPr marL="171450" indent="-171450">
              <a:buFont typeface="Arial" panose="020B0604020202020204" pitchFamily="34" charset="0"/>
              <a:buChar char="•"/>
            </a:pPr>
            <a:r>
              <a:rPr lang="en-US" dirty="0"/>
              <a:t>404 not found – we’ve all seen these. The thing you’re looking for isn’t here or doesn’t exist</a:t>
            </a:r>
          </a:p>
          <a:p>
            <a:pPr marL="171450" indent="-171450">
              <a:buFont typeface="Arial" panose="020B0604020202020204" pitchFamily="34" charset="0"/>
              <a:buChar char="•"/>
            </a:pPr>
            <a:r>
              <a:rPr lang="en-US" dirty="0"/>
              <a:t>408 request timed out – server timed out waiting for the request, repeat the request and see what happens</a:t>
            </a:r>
          </a:p>
        </p:txBody>
      </p:sp>
      <p:sp>
        <p:nvSpPr>
          <p:cNvPr id="4" name="Slide Number Placeholder 3"/>
          <p:cNvSpPr>
            <a:spLocks noGrp="1"/>
          </p:cNvSpPr>
          <p:nvPr>
            <p:ph type="sldNum" sz="quarter" idx="10"/>
          </p:nvPr>
        </p:nvSpPr>
        <p:spPr/>
        <p:txBody>
          <a:bodyPr/>
          <a:lstStyle/>
          <a:p>
            <a:fld id="{9ED2B7D5-4F8B-478C-9237-6F0737A3C488}" type="slidenum">
              <a:rPr lang="en-US" smtClean="0"/>
              <a:t>24</a:t>
            </a:fld>
            <a:endParaRPr lang="en-US"/>
          </a:p>
        </p:txBody>
      </p:sp>
    </p:spTree>
    <p:extLst>
      <p:ext uri="{BB962C8B-B14F-4D97-AF65-F5344CB8AC3E}">
        <p14:creationId xmlns:p14="http://schemas.microsoft.com/office/powerpoint/2010/main" val="2508274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 server error codes – these are ones where either it was a totally unforeseen circumstance, or the application is not coded to handle these scenarios</a:t>
            </a:r>
          </a:p>
          <a:p>
            <a:pPr marL="171450" indent="-171450">
              <a:buFont typeface="Arial" panose="020B0604020202020204" pitchFamily="34" charset="0"/>
              <a:buChar char="•"/>
            </a:pPr>
            <a:r>
              <a:rPr lang="en-US" dirty="0"/>
              <a:t>500 internal server error – generic catch-all error when the server throws an exception</a:t>
            </a:r>
          </a:p>
          <a:p>
            <a:pPr marL="171450" indent="-171450">
              <a:buFont typeface="Arial" panose="020B0604020202020204" pitchFamily="34" charset="0"/>
              <a:buChar char="•"/>
            </a:pPr>
            <a:r>
              <a:rPr lang="en-US" dirty="0"/>
              <a:t>503 service unavailable – the server is temporarily unavailable, either due to maintenance or it’s been overloaded</a:t>
            </a:r>
          </a:p>
        </p:txBody>
      </p:sp>
      <p:sp>
        <p:nvSpPr>
          <p:cNvPr id="4" name="Slide Number Placeholder 3"/>
          <p:cNvSpPr>
            <a:spLocks noGrp="1"/>
          </p:cNvSpPr>
          <p:nvPr>
            <p:ph type="sldNum" sz="quarter" idx="10"/>
          </p:nvPr>
        </p:nvSpPr>
        <p:spPr/>
        <p:txBody>
          <a:bodyPr/>
          <a:lstStyle/>
          <a:p>
            <a:fld id="{9ED2B7D5-4F8B-478C-9237-6F0737A3C488}" type="slidenum">
              <a:rPr lang="en-US" smtClean="0"/>
              <a:t>25</a:t>
            </a:fld>
            <a:endParaRPr lang="en-US"/>
          </a:p>
        </p:txBody>
      </p:sp>
    </p:spTree>
    <p:extLst>
      <p:ext uri="{BB962C8B-B14F-4D97-AF65-F5344CB8AC3E}">
        <p14:creationId xmlns:p14="http://schemas.microsoft.com/office/powerpoint/2010/main" val="14803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a lot of tools out there now to test web services and APIs – there’s the manual testing tools such as &lt;list&gt;</a:t>
            </a:r>
          </a:p>
          <a:p>
            <a:pPr marL="171450" indent="-171450">
              <a:buFont typeface="Arial" panose="020B0604020202020204" pitchFamily="34" charset="0"/>
              <a:buChar char="•"/>
            </a:pPr>
            <a:r>
              <a:rPr lang="en-US" baseline="0" dirty="0"/>
              <a:t>And a lot of automation tools as well</a:t>
            </a:r>
          </a:p>
          <a:p>
            <a:pPr marL="171450" indent="-171450">
              <a:buFont typeface="Arial" panose="020B0604020202020204" pitchFamily="34" charset="0"/>
              <a:buChar char="•"/>
            </a:pPr>
            <a:r>
              <a:rPr lang="en-US" baseline="0" dirty="0"/>
              <a:t>Ones we’ll focus on using today is Browser Dev Tools and Postman. We’re going to just skim the surface with these tools so please take the opportunity to dig into them – they’re free to use and have lots of great features!</a:t>
            </a:r>
          </a:p>
        </p:txBody>
      </p:sp>
      <p:sp>
        <p:nvSpPr>
          <p:cNvPr id="4" name="Slide Number Placeholder 3"/>
          <p:cNvSpPr>
            <a:spLocks noGrp="1"/>
          </p:cNvSpPr>
          <p:nvPr>
            <p:ph type="sldNum" sz="quarter" idx="10"/>
          </p:nvPr>
        </p:nvSpPr>
        <p:spPr/>
        <p:txBody>
          <a:bodyPr/>
          <a:lstStyle/>
          <a:p>
            <a:fld id="{9ED2B7D5-4F8B-478C-9237-6F0737A3C488}" type="slidenum">
              <a:rPr lang="en-US" smtClean="0"/>
              <a:t>27</a:t>
            </a:fld>
            <a:endParaRPr lang="en-US"/>
          </a:p>
        </p:txBody>
      </p:sp>
    </p:spTree>
    <p:extLst>
      <p:ext uri="{BB962C8B-B14F-4D97-AF65-F5344CB8AC3E}">
        <p14:creationId xmlns:p14="http://schemas.microsoft.com/office/powerpoint/2010/main" val="2297385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these types of tools to test APIs because</a:t>
            </a:r>
          </a:p>
          <a:p>
            <a:pPr marL="171450" indent="-171450">
              <a:buFont typeface="Arial" panose="020B0604020202020204" pitchFamily="34" charset="0"/>
              <a:buChar char="•"/>
            </a:pPr>
            <a:r>
              <a:rPr lang="en-US" dirty="0"/>
              <a:t>APIs need some form of interface for us to test them. </a:t>
            </a:r>
          </a:p>
          <a:p>
            <a:pPr marL="171450" indent="-171450">
              <a:buFont typeface="Arial" panose="020B0604020202020204" pitchFamily="34" charset="0"/>
              <a:buChar char="•"/>
            </a:pPr>
            <a:r>
              <a:rPr lang="en-US" dirty="0"/>
              <a:t>You need some kind of client,</a:t>
            </a:r>
          </a:p>
          <a:p>
            <a:pPr marL="171450" indent="-171450">
              <a:buFont typeface="Arial" panose="020B0604020202020204" pitchFamily="34" charset="0"/>
              <a:buChar char="•"/>
            </a:pPr>
            <a:r>
              <a:rPr lang="en-US" dirty="0"/>
              <a:t>You need to be able to make the request and deal with the HTTP protocols</a:t>
            </a:r>
          </a:p>
          <a:p>
            <a:pPr marL="171450" indent="-171450">
              <a:buFont typeface="Arial" panose="020B0604020202020204" pitchFamily="34" charset="0"/>
              <a:buChar char="•"/>
            </a:pPr>
            <a:r>
              <a:rPr lang="en-US" dirty="0"/>
              <a:t>You need something to receive the response and interpret it properly</a:t>
            </a:r>
          </a:p>
          <a:p>
            <a:pPr marL="171450" indent="-171450">
              <a:buFont typeface="Arial" panose="020B0604020202020204" pitchFamily="34" charset="0"/>
              <a:buChar char="•"/>
            </a:pPr>
            <a:r>
              <a:rPr lang="en-US" dirty="0"/>
              <a:t>And something to handle headers, cookies, and everything else that goes along with it</a:t>
            </a:r>
          </a:p>
          <a:p>
            <a:pPr marL="171450" indent="-171450">
              <a:buFont typeface="Arial" panose="020B0604020202020204" pitchFamily="34" charset="0"/>
              <a:buChar char="•"/>
            </a:pPr>
            <a:r>
              <a:rPr lang="en-US" dirty="0"/>
              <a:t>And not all APIs can be tested via the UI. There are some APIs that have no UI component at all, whether there’s a website using that API or not</a:t>
            </a:r>
          </a:p>
        </p:txBody>
      </p:sp>
      <p:sp>
        <p:nvSpPr>
          <p:cNvPr id="4" name="Slide Number Placeholder 3"/>
          <p:cNvSpPr>
            <a:spLocks noGrp="1"/>
          </p:cNvSpPr>
          <p:nvPr>
            <p:ph type="sldNum" sz="quarter" idx="5"/>
          </p:nvPr>
        </p:nvSpPr>
        <p:spPr/>
        <p:txBody>
          <a:bodyPr/>
          <a:lstStyle/>
          <a:p>
            <a:fld id="{9ED2B7D5-4F8B-478C-9237-6F0737A3C488}" type="slidenum">
              <a:rPr lang="en-US" smtClean="0"/>
              <a:t>28</a:t>
            </a:fld>
            <a:endParaRPr lang="en-US"/>
          </a:p>
        </p:txBody>
      </p:sp>
    </p:spTree>
    <p:extLst>
      <p:ext uri="{BB962C8B-B14F-4D97-AF65-F5344CB8AC3E}">
        <p14:creationId xmlns:p14="http://schemas.microsoft.com/office/powerpoint/2010/main" val="3782362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types of tests we can perform on an API are mostly the same as on a regular user interface! </a:t>
            </a:r>
          </a:p>
          <a:p>
            <a:r>
              <a:rPr lang="en-US" dirty="0"/>
              <a:t>Yes, even Usability testing – someone or something is consuming your API, so it should be usable!</a:t>
            </a:r>
          </a:p>
          <a:p>
            <a:r>
              <a:rPr lang="en-US" dirty="0"/>
              <a:t>We’ll look at how some of our common tests in the UI translate to tests against the API in a little bit</a:t>
            </a:r>
          </a:p>
        </p:txBody>
      </p:sp>
      <p:sp>
        <p:nvSpPr>
          <p:cNvPr id="4" name="Slide Number Placeholder 3"/>
          <p:cNvSpPr>
            <a:spLocks noGrp="1"/>
          </p:cNvSpPr>
          <p:nvPr>
            <p:ph type="sldNum" sz="quarter" idx="5"/>
          </p:nvPr>
        </p:nvSpPr>
        <p:spPr/>
        <p:txBody>
          <a:bodyPr/>
          <a:lstStyle/>
          <a:p>
            <a:fld id="{9ED2B7D5-4F8B-478C-9237-6F0737A3C488}" type="slidenum">
              <a:rPr lang="en-US" smtClean="0"/>
              <a:t>29</a:t>
            </a:fld>
            <a:endParaRPr lang="en-US"/>
          </a:p>
        </p:txBody>
      </p:sp>
    </p:spTree>
    <p:extLst>
      <p:ext uri="{BB962C8B-B14F-4D97-AF65-F5344CB8AC3E}">
        <p14:creationId xmlns:p14="http://schemas.microsoft.com/office/powerpoint/2010/main" val="2722903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all kinds of ways we can learn about our API and start figuring out how to test it. It’s all essentially some kind of documentation, just in different forms</a:t>
            </a:r>
          </a:p>
          <a:p>
            <a:r>
              <a:rPr lang="en-US" dirty="0"/>
              <a:t>* Lets look at the </a:t>
            </a:r>
            <a:r>
              <a:rPr lang="en-US" dirty="0" err="1"/>
              <a:t>OpenAPI</a:t>
            </a:r>
            <a:r>
              <a:rPr lang="en-US" dirty="0"/>
              <a:t> documentation for an application we’ll be digging into today </a:t>
            </a:r>
            <a:r>
              <a:rPr lang="en-US" b="1" dirty="0"/>
              <a:t>((switch to Swagger))</a:t>
            </a:r>
          </a:p>
        </p:txBody>
      </p:sp>
      <p:sp>
        <p:nvSpPr>
          <p:cNvPr id="4" name="Slide Number Placeholder 3"/>
          <p:cNvSpPr>
            <a:spLocks noGrp="1"/>
          </p:cNvSpPr>
          <p:nvPr>
            <p:ph type="sldNum" sz="quarter" idx="5"/>
          </p:nvPr>
        </p:nvSpPr>
        <p:spPr/>
        <p:txBody>
          <a:bodyPr/>
          <a:lstStyle/>
          <a:p>
            <a:fld id="{9ED2B7D5-4F8B-478C-9237-6F0737A3C488}" type="slidenum">
              <a:rPr lang="en-US" smtClean="0"/>
              <a:t>31</a:t>
            </a:fld>
            <a:endParaRPr lang="en-US"/>
          </a:p>
        </p:txBody>
      </p:sp>
    </p:spTree>
    <p:extLst>
      <p:ext uri="{BB962C8B-B14F-4D97-AF65-F5344CB8AC3E}">
        <p14:creationId xmlns:p14="http://schemas.microsoft.com/office/powerpoint/2010/main" val="2776038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learn about what to test by looking at our code. </a:t>
            </a:r>
          </a:p>
          <a:p>
            <a:r>
              <a:rPr lang="en-US" dirty="0"/>
              <a:t>The controllers tell the API what to do, how to route the calls that it receives</a:t>
            </a:r>
          </a:p>
          <a:p>
            <a:r>
              <a:rPr lang="en-US" dirty="0"/>
              <a:t>Models tell the API what the data it should accept or send looks like</a:t>
            </a:r>
          </a:p>
          <a:p>
            <a:r>
              <a:rPr lang="en-US" dirty="0"/>
              <a:t>And if there are any tests – unit tests or integration tests – those can help us to figure out how things should work as well, and how to test it</a:t>
            </a:r>
          </a:p>
          <a:p>
            <a:r>
              <a:rPr lang="en-US" dirty="0"/>
              <a:t>** optionally demo reviewing the controllers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32</a:t>
            </a:fld>
            <a:endParaRPr lang="en-US"/>
          </a:p>
        </p:txBody>
      </p:sp>
    </p:spTree>
    <p:extLst>
      <p:ext uri="{BB962C8B-B14F-4D97-AF65-F5344CB8AC3E}">
        <p14:creationId xmlns:p14="http://schemas.microsoft.com/office/powerpoint/2010/main" val="2443701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got started in testing almost 13 years ago now, I only learned about UI testing. I had no idea about testing anything else! I had a computer science degree, but we didn’t build giant applications, and we certainly didn’t talk about how to test them.</a:t>
            </a:r>
          </a:p>
          <a:p>
            <a:r>
              <a:rPr lang="en-US" dirty="0"/>
              <a:t>* But when I started to learn how to blur the lines between front-end testing and back-end testing, I realized I was learning so much more about the application I had been testing for a long time! I started to actually understand how things fit together, and find bugs before the UI was done, which was like a revelation to me. I could find bugs earlier in the process, and provide support for my application so much better because I became a subject matter expert</a:t>
            </a:r>
          </a:p>
        </p:txBody>
      </p:sp>
      <p:sp>
        <p:nvSpPr>
          <p:cNvPr id="4" name="Slide Number Placeholder 3"/>
          <p:cNvSpPr>
            <a:spLocks noGrp="1"/>
          </p:cNvSpPr>
          <p:nvPr>
            <p:ph type="sldNum" sz="quarter" idx="5"/>
          </p:nvPr>
        </p:nvSpPr>
        <p:spPr/>
        <p:txBody>
          <a:bodyPr/>
          <a:lstStyle/>
          <a:p>
            <a:fld id="{9ED2B7D5-4F8B-478C-9237-6F0737A3C488}" type="slidenum">
              <a:rPr lang="en-US" smtClean="0"/>
              <a:t>3</a:t>
            </a:fld>
            <a:endParaRPr lang="en-US"/>
          </a:p>
        </p:txBody>
      </p:sp>
    </p:spTree>
    <p:extLst>
      <p:ext uri="{BB962C8B-B14F-4D97-AF65-F5344CB8AC3E}">
        <p14:creationId xmlns:p14="http://schemas.microsoft.com/office/powerpoint/2010/main" val="160074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more about the API now, but how is our UI using the API?</a:t>
            </a:r>
          </a:p>
          <a:p>
            <a:r>
              <a:rPr lang="en-US" dirty="0"/>
              <a:t>What does this information in the docs really mean and how does that translate to how the application is actually used?</a:t>
            </a:r>
          </a:p>
        </p:txBody>
      </p:sp>
      <p:sp>
        <p:nvSpPr>
          <p:cNvPr id="4" name="Slide Number Placeholder 3"/>
          <p:cNvSpPr>
            <a:spLocks noGrp="1"/>
          </p:cNvSpPr>
          <p:nvPr>
            <p:ph type="sldNum" sz="quarter" idx="10"/>
          </p:nvPr>
        </p:nvSpPr>
        <p:spPr/>
        <p:txBody>
          <a:bodyPr/>
          <a:lstStyle/>
          <a:p>
            <a:fld id="{9ED2B7D5-4F8B-478C-9237-6F0737A3C488}" type="slidenum">
              <a:rPr lang="en-US" smtClean="0"/>
              <a:t>33</a:t>
            </a:fld>
            <a:endParaRPr lang="en-US"/>
          </a:p>
        </p:txBody>
      </p:sp>
    </p:spTree>
    <p:extLst>
      <p:ext uri="{BB962C8B-B14F-4D97-AF65-F5344CB8AC3E}">
        <p14:creationId xmlns:p14="http://schemas.microsoft.com/office/powerpoint/2010/main" val="3878159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browsers, these commands will bring up the dev tools, or use the options in the browser</a:t>
            </a:r>
          </a:p>
          <a:p>
            <a:r>
              <a:rPr lang="en-US" dirty="0"/>
              <a:t>We’re going to be using Chrome for this talk, so we have a common baseline but I encourage you to check out dev tools in all of the browsers, and look for extensions to them as well to help improve your testing even more!</a:t>
            </a:r>
          </a:p>
        </p:txBody>
      </p:sp>
      <p:sp>
        <p:nvSpPr>
          <p:cNvPr id="4" name="Slide Number Placeholder 3"/>
          <p:cNvSpPr>
            <a:spLocks noGrp="1"/>
          </p:cNvSpPr>
          <p:nvPr>
            <p:ph type="sldNum" sz="quarter" idx="5"/>
          </p:nvPr>
        </p:nvSpPr>
        <p:spPr/>
        <p:txBody>
          <a:bodyPr/>
          <a:lstStyle/>
          <a:p>
            <a:fld id="{CB650A52-56F2-49DE-B1EB-F0A4F05C98BE}" type="slidenum">
              <a:rPr lang="en-US" smtClean="0"/>
              <a:t>34</a:t>
            </a:fld>
            <a:endParaRPr lang="en-US"/>
          </a:p>
        </p:txBody>
      </p:sp>
    </p:spTree>
    <p:extLst>
      <p:ext uri="{BB962C8B-B14F-4D97-AF65-F5344CB8AC3E}">
        <p14:creationId xmlns:p14="http://schemas.microsoft.com/office/powerpoint/2010/main" val="1838818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Show network tab and how to get there</a:t>
            </a:r>
          </a:p>
          <a:p>
            <a:pPr marL="171450" indent="-171450">
              <a:buFont typeface="Arial" panose="020B0604020202020204" pitchFamily="34" charset="0"/>
              <a:buChar char="•"/>
            </a:pPr>
            <a:r>
              <a:rPr lang="en-US" dirty="0"/>
              <a:t>Indication of status code</a:t>
            </a:r>
          </a:p>
          <a:p>
            <a:pPr marL="171450" indent="-171450">
              <a:buFont typeface="Arial" panose="020B0604020202020204" pitchFamily="34" charset="0"/>
              <a:buChar char="•"/>
            </a:pPr>
            <a:r>
              <a:rPr lang="en-US" dirty="0"/>
              <a:t>Request types</a:t>
            </a:r>
          </a:p>
          <a:p>
            <a:pPr marL="171450" indent="-171450">
              <a:buFont typeface="Arial" panose="020B0604020202020204" pitchFamily="34" charset="0"/>
              <a:buChar char="•"/>
            </a:pPr>
            <a:r>
              <a:rPr lang="en-US" dirty="0"/>
              <a:t>Header info</a:t>
            </a:r>
          </a:p>
          <a:p>
            <a:pPr marL="171450" indent="-171450">
              <a:buFont typeface="Arial" panose="020B0604020202020204" pitchFamily="34" charset="0"/>
              <a:buChar char="•"/>
            </a:pPr>
            <a:r>
              <a:rPr lang="en-US" dirty="0"/>
              <a:t>Request payload</a:t>
            </a:r>
          </a:p>
          <a:p>
            <a:pPr marL="171450" indent="-171450">
              <a:buFont typeface="Arial" panose="020B0604020202020204" pitchFamily="34" charset="0"/>
              <a:buChar char="•"/>
            </a:pPr>
            <a:r>
              <a:rPr lang="en-US" dirty="0"/>
              <a:t>Preview/response</a:t>
            </a:r>
          </a:p>
        </p:txBody>
      </p:sp>
      <p:sp>
        <p:nvSpPr>
          <p:cNvPr id="4" name="Slide Number Placeholder 3"/>
          <p:cNvSpPr>
            <a:spLocks noGrp="1"/>
          </p:cNvSpPr>
          <p:nvPr>
            <p:ph type="sldNum" sz="quarter" idx="5"/>
          </p:nvPr>
        </p:nvSpPr>
        <p:spPr/>
        <p:txBody>
          <a:bodyPr/>
          <a:lstStyle/>
          <a:p>
            <a:fld id="{9ED2B7D5-4F8B-478C-9237-6F0737A3C488}" type="slidenum">
              <a:rPr lang="en-US" smtClean="0"/>
              <a:t>35</a:t>
            </a:fld>
            <a:endParaRPr lang="en-US"/>
          </a:p>
        </p:txBody>
      </p:sp>
    </p:spTree>
    <p:extLst>
      <p:ext uri="{BB962C8B-B14F-4D97-AF65-F5344CB8AC3E}">
        <p14:creationId xmlns:p14="http://schemas.microsoft.com/office/powerpoint/2010/main" val="1197528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tab is where</a:t>
            </a:r>
          </a:p>
        </p:txBody>
      </p:sp>
      <p:sp>
        <p:nvSpPr>
          <p:cNvPr id="4" name="Slide Number Placeholder 3"/>
          <p:cNvSpPr>
            <a:spLocks noGrp="1"/>
          </p:cNvSpPr>
          <p:nvPr>
            <p:ph type="sldNum" sz="quarter" idx="10"/>
          </p:nvPr>
        </p:nvSpPr>
        <p:spPr/>
        <p:txBody>
          <a:bodyPr/>
          <a:lstStyle/>
          <a:p>
            <a:fld id="{9ED2B7D5-4F8B-478C-9237-6F0737A3C488}" type="slidenum">
              <a:rPr lang="en-US" smtClean="0"/>
              <a:t>36</a:t>
            </a:fld>
            <a:endParaRPr lang="en-US"/>
          </a:p>
        </p:txBody>
      </p:sp>
    </p:spTree>
    <p:extLst>
      <p:ext uri="{BB962C8B-B14F-4D97-AF65-F5344CB8AC3E}">
        <p14:creationId xmlns:p14="http://schemas.microsoft.com/office/powerpoint/2010/main" val="2992453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the</a:t>
            </a:r>
          </a:p>
          <a:p>
            <a:r>
              <a:rPr lang="en-US" dirty="0"/>
              <a:t>* Request URL</a:t>
            </a:r>
          </a:p>
          <a:p>
            <a:r>
              <a:rPr lang="en-US" dirty="0"/>
              <a:t>* The request method, in this case a POST because we were creating the </a:t>
            </a:r>
            <a:r>
              <a:rPr lang="en-US" dirty="0" err="1"/>
              <a:t>todo</a:t>
            </a:r>
            <a:r>
              <a:rPr lang="en-US" dirty="0"/>
              <a:t> item</a:t>
            </a:r>
          </a:p>
          <a:p>
            <a:r>
              <a:rPr lang="en-US" dirty="0"/>
              <a:t>* And the status code for the response. 201 created means it created just fine, no issues.</a:t>
            </a:r>
          </a:p>
        </p:txBody>
      </p:sp>
      <p:sp>
        <p:nvSpPr>
          <p:cNvPr id="4" name="Slide Number Placeholder 3"/>
          <p:cNvSpPr>
            <a:spLocks noGrp="1"/>
          </p:cNvSpPr>
          <p:nvPr>
            <p:ph type="sldNum" sz="quarter" idx="10"/>
          </p:nvPr>
        </p:nvSpPr>
        <p:spPr/>
        <p:txBody>
          <a:bodyPr/>
          <a:lstStyle/>
          <a:p>
            <a:fld id="{9ED2B7D5-4F8B-478C-9237-6F0737A3C488}" type="slidenum">
              <a:rPr lang="en-US" smtClean="0"/>
              <a:t>37</a:t>
            </a:fld>
            <a:endParaRPr lang="en-US"/>
          </a:p>
        </p:txBody>
      </p:sp>
    </p:spTree>
    <p:extLst>
      <p:ext uri="{BB962C8B-B14F-4D97-AF65-F5344CB8AC3E}">
        <p14:creationId xmlns:p14="http://schemas.microsoft.com/office/powerpoint/2010/main" val="4294624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section of the Headers, are the response headers</a:t>
            </a:r>
          </a:p>
          <a:p>
            <a:r>
              <a:rPr lang="en-US" dirty="0"/>
              <a:t>The most interesting part here for us is the Location </a:t>
            </a:r>
          </a:p>
          <a:p>
            <a:r>
              <a:rPr lang="en-US" dirty="0"/>
              <a:t>* Which shows the location of our newly created </a:t>
            </a:r>
            <a:r>
              <a:rPr lang="en-US" dirty="0" err="1"/>
              <a:t>Todo</a:t>
            </a:r>
            <a:r>
              <a:rPr lang="en-US" dirty="0"/>
              <a:t> Item. So if we did a GET request with this URL, we’d get our new </a:t>
            </a:r>
            <a:r>
              <a:rPr lang="en-US" dirty="0" err="1"/>
              <a:t>todo</a:t>
            </a:r>
            <a:r>
              <a:rPr lang="en-US" dirty="0"/>
              <a:t> item. This shows us the ID of our new item is 4</a:t>
            </a:r>
          </a:p>
        </p:txBody>
      </p:sp>
      <p:sp>
        <p:nvSpPr>
          <p:cNvPr id="4" name="Slide Number Placeholder 3"/>
          <p:cNvSpPr>
            <a:spLocks noGrp="1"/>
          </p:cNvSpPr>
          <p:nvPr>
            <p:ph type="sldNum" sz="quarter" idx="10"/>
          </p:nvPr>
        </p:nvSpPr>
        <p:spPr/>
        <p:txBody>
          <a:bodyPr/>
          <a:lstStyle/>
          <a:p>
            <a:fld id="{9ED2B7D5-4F8B-478C-9237-6F0737A3C488}" type="slidenum">
              <a:rPr lang="en-US" smtClean="0"/>
              <a:t>38</a:t>
            </a:fld>
            <a:endParaRPr lang="en-US"/>
          </a:p>
        </p:txBody>
      </p:sp>
    </p:spTree>
    <p:extLst>
      <p:ext uri="{BB962C8B-B14F-4D97-AF65-F5344CB8AC3E}">
        <p14:creationId xmlns:p14="http://schemas.microsoft.com/office/powerpoint/2010/main" val="2896716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section is our Request Headers, or what was added to the request automatically when it was made.</a:t>
            </a:r>
          </a:p>
          <a:p>
            <a:r>
              <a:rPr lang="en-US" dirty="0"/>
              <a:t>* Note we have our </a:t>
            </a:r>
            <a:r>
              <a:rPr lang="en-US" dirty="0" err="1"/>
              <a:t>CanAccess</a:t>
            </a:r>
            <a:r>
              <a:rPr lang="en-US" dirty="0"/>
              <a:t> header, like we added in Swagger. That’s added for us from the UI code</a:t>
            </a:r>
          </a:p>
          <a:p>
            <a:r>
              <a:rPr lang="en-US" dirty="0"/>
              <a:t>* The Host, origin, and referrer can help us track down where the request came from. Our API could limit calls from certain domains, for instance</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39</a:t>
            </a:fld>
            <a:endParaRPr lang="en-US"/>
          </a:p>
        </p:txBody>
      </p:sp>
    </p:spTree>
    <p:extLst>
      <p:ext uri="{BB962C8B-B14F-4D97-AF65-F5344CB8AC3E}">
        <p14:creationId xmlns:p14="http://schemas.microsoft.com/office/powerpoint/2010/main" val="3513130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section is our Request Payload, or the request body that was sent.</a:t>
            </a:r>
          </a:p>
          <a:p>
            <a:r>
              <a:rPr lang="en-US" dirty="0"/>
              <a:t>* We can see the actual JSON that was sent here</a:t>
            </a:r>
          </a:p>
          <a:p>
            <a:r>
              <a:rPr lang="en-US" dirty="0"/>
              <a:t>* As well as a parsed view of the data</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40</a:t>
            </a:fld>
            <a:endParaRPr lang="en-US"/>
          </a:p>
        </p:txBody>
      </p:sp>
    </p:spTree>
    <p:extLst>
      <p:ext uri="{BB962C8B-B14F-4D97-AF65-F5344CB8AC3E}">
        <p14:creationId xmlns:p14="http://schemas.microsoft.com/office/powerpoint/2010/main" val="1066313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what the actual response looks like in a nicely formatted way from </a:t>
            </a:r>
          </a:p>
          <a:p>
            <a:r>
              <a:rPr lang="en-US" dirty="0"/>
              <a:t>* the Preview tab</a:t>
            </a:r>
          </a:p>
          <a:p>
            <a:r>
              <a:rPr lang="en-US" dirty="0"/>
              <a:t>* We can see the full unformatted response body</a:t>
            </a:r>
          </a:p>
          <a:p>
            <a:r>
              <a:rPr lang="en-US" dirty="0"/>
              <a:t>* As well as a nicely parsed and formatted response body</a:t>
            </a:r>
          </a:p>
          <a:p>
            <a:r>
              <a:rPr lang="en-US" dirty="0"/>
              <a:t>We can see that again, the item we just created has an ID of 4, so we can access it that way if we hit the API directly</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41</a:t>
            </a:fld>
            <a:endParaRPr lang="en-US"/>
          </a:p>
        </p:txBody>
      </p:sp>
    </p:spTree>
    <p:extLst>
      <p:ext uri="{BB962C8B-B14F-4D97-AF65-F5344CB8AC3E}">
        <p14:creationId xmlns:p14="http://schemas.microsoft.com/office/powerpoint/2010/main" val="4260502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out the second request now</a:t>
            </a:r>
          </a:p>
          <a:p>
            <a:r>
              <a:rPr lang="en-US" dirty="0"/>
              <a:t>This is the webpage saying “after a new item is created, let’s pull the latest list of all of the items”</a:t>
            </a:r>
          </a:p>
          <a:p>
            <a:r>
              <a:rPr lang="en-US" dirty="0"/>
              <a:t>So this is a </a:t>
            </a:r>
          </a:p>
          <a:p>
            <a:r>
              <a:rPr lang="en-US" dirty="0"/>
              <a:t>* GET request, and the URL shows</a:t>
            </a:r>
          </a:p>
          <a:p>
            <a:r>
              <a:rPr lang="en-US" dirty="0"/>
              <a:t>* there’s no ID indicated here, so it’s a get of all items</a:t>
            </a:r>
          </a:p>
          <a:p>
            <a:r>
              <a:rPr lang="en-US" dirty="0"/>
              <a:t>* And the response is 200 OK, it didn’t have any problems getting the list of </a:t>
            </a:r>
            <a:r>
              <a:rPr lang="en-US" dirty="0" err="1"/>
              <a:t>todo</a:t>
            </a:r>
            <a:r>
              <a:rPr lang="en-US" dirty="0"/>
              <a:t> items</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42</a:t>
            </a:fld>
            <a:endParaRPr lang="en-US"/>
          </a:p>
        </p:txBody>
      </p:sp>
    </p:spTree>
    <p:extLst>
      <p:ext uri="{BB962C8B-B14F-4D97-AF65-F5344CB8AC3E}">
        <p14:creationId xmlns:p14="http://schemas.microsoft.com/office/powerpoint/2010/main" val="107727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2B7D5-4F8B-478C-9237-6F0737A3C488}" type="slidenum">
              <a:rPr lang="en-US" smtClean="0"/>
              <a:t>4</a:t>
            </a:fld>
            <a:endParaRPr lang="en-US"/>
          </a:p>
        </p:txBody>
      </p:sp>
    </p:spTree>
    <p:extLst>
      <p:ext uri="{BB962C8B-B14F-4D97-AF65-F5344CB8AC3E}">
        <p14:creationId xmlns:p14="http://schemas.microsoft.com/office/powerpoint/2010/main" val="2426561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response to the GET of all of the items, on the Preview tab it’s organized a bit nicer</a:t>
            </a:r>
          </a:p>
          <a:p>
            <a:r>
              <a:rPr lang="en-US" dirty="0"/>
              <a:t>So we can see all of our items and their ids from here</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43</a:t>
            </a:fld>
            <a:endParaRPr lang="en-US"/>
          </a:p>
        </p:txBody>
      </p:sp>
    </p:spTree>
    <p:extLst>
      <p:ext uri="{BB962C8B-B14F-4D97-AF65-F5344CB8AC3E}">
        <p14:creationId xmlns:p14="http://schemas.microsoft.com/office/powerpoint/2010/main" val="2642409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you learn about the API and how the UI uses it? (should be a 10 minute or so discussion)</a:t>
            </a:r>
          </a:p>
          <a:p>
            <a:pPr marL="171450" indent="-171450">
              <a:buFont typeface="Arial" panose="020B0604020202020204" pitchFamily="34" charset="0"/>
              <a:buChar char="•"/>
            </a:pPr>
            <a:r>
              <a:rPr lang="en-US" dirty="0"/>
              <a:t>Some operations need an ID - The ID is used in the PUT and DELETE</a:t>
            </a:r>
          </a:p>
          <a:p>
            <a:pPr marL="171450" indent="-171450">
              <a:buFont typeface="Arial" panose="020B0604020202020204" pitchFamily="34" charset="0"/>
              <a:buChar char="•"/>
            </a:pPr>
            <a:r>
              <a:rPr lang="en-US" dirty="0"/>
              <a:t>Our documentation in Swagger has some incorrect information – the PUT has no response body but it says “returns the updated </a:t>
            </a:r>
            <a:r>
              <a:rPr lang="en-US" dirty="0" err="1"/>
              <a:t>todo</a:t>
            </a:r>
            <a:r>
              <a:rPr lang="en-US" dirty="0"/>
              <a:t> item”. The swagger is generated from comments in the code, not the code itself, so it isn’t infallible</a:t>
            </a:r>
          </a:p>
          <a:p>
            <a:pPr marL="171450" indent="-171450">
              <a:buFont typeface="Arial" panose="020B0604020202020204" pitchFamily="34" charset="0"/>
              <a:buChar char="•"/>
            </a:pPr>
            <a:r>
              <a:rPr lang="en-US" dirty="0"/>
              <a:t>We have one operation in the Swagger but it’s not used in the UI at all – the GET of a single </a:t>
            </a:r>
            <a:r>
              <a:rPr lang="en-US" dirty="0" err="1"/>
              <a:t>Todo</a:t>
            </a:r>
            <a:r>
              <a:rPr lang="en-US" dirty="0"/>
              <a:t> item</a:t>
            </a:r>
          </a:p>
        </p:txBody>
      </p:sp>
      <p:sp>
        <p:nvSpPr>
          <p:cNvPr id="4" name="Slide Number Placeholder 3"/>
          <p:cNvSpPr>
            <a:spLocks noGrp="1"/>
          </p:cNvSpPr>
          <p:nvPr>
            <p:ph type="sldNum" sz="quarter" idx="10"/>
          </p:nvPr>
        </p:nvSpPr>
        <p:spPr/>
        <p:txBody>
          <a:bodyPr/>
          <a:lstStyle/>
          <a:p>
            <a:fld id="{9ED2B7D5-4F8B-478C-9237-6F0737A3C488}" type="slidenum">
              <a:rPr lang="en-US" smtClean="0"/>
              <a:t>44</a:t>
            </a:fld>
            <a:endParaRPr lang="en-US"/>
          </a:p>
        </p:txBody>
      </p:sp>
    </p:spTree>
    <p:extLst>
      <p:ext uri="{BB962C8B-B14F-4D97-AF65-F5344CB8AC3E}">
        <p14:creationId xmlns:p14="http://schemas.microsoft.com/office/powerpoint/2010/main" val="1016994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quick notes to keep in mind</a:t>
            </a:r>
          </a:p>
          <a:p>
            <a:r>
              <a:rPr lang="en-US" dirty="0"/>
              <a:t>* All browsers have dev tools. Some have more features than others. Most browsers also have extensions to make the dev tools more powerful, as well</a:t>
            </a:r>
          </a:p>
          <a:p>
            <a:r>
              <a:rPr lang="en-US" dirty="0"/>
              <a:t>* There are other web proxy tools available, not just the dev tools in your browser. Tools such as Fiddler, Charles Proxy, Wireshark. That way, you don’t need a browser to see what your application is doing. If it’s making calls to an API over HTTP, these proxy tools will see it</a:t>
            </a:r>
          </a:p>
          <a:p>
            <a:r>
              <a:rPr lang="en-US" dirty="0"/>
              <a:t>* And note that not all API calls are made from the UI directly. This application is a simple example, but a lot of applications have a middle layer that does all of that work, and you won’t see the calls it’s making to the API. So some applications, dev tools won’t work for you at all. </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45</a:t>
            </a:fld>
            <a:endParaRPr lang="en-US"/>
          </a:p>
        </p:txBody>
      </p:sp>
    </p:spTree>
    <p:extLst>
      <p:ext uri="{BB962C8B-B14F-4D97-AF65-F5344CB8AC3E}">
        <p14:creationId xmlns:p14="http://schemas.microsoft.com/office/powerpoint/2010/main" val="3257334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Postman is a tool for testing and developing APIs. </a:t>
            </a:r>
          </a:p>
          <a:p>
            <a:r>
              <a:rPr lang="en-US" dirty="0"/>
              <a:t>And a reminder we’re just going to scratch the surface of using Postman to test our APIs so please explore on your own.</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46</a:t>
            </a:fld>
            <a:endParaRPr lang="en-US"/>
          </a:p>
        </p:txBody>
      </p:sp>
    </p:spTree>
    <p:extLst>
      <p:ext uri="{BB962C8B-B14F-4D97-AF65-F5344CB8AC3E}">
        <p14:creationId xmlns:p14="http://schemas.microsoft.com/office/powerpoint/2010/main" val="22218978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Postman is, by their definition</a:t>
            </a:r>
          </a:p>
          <a:p>
            <a:pPr marL="171450" indent="-171450">
              <a:buFont typeface="Arial" panose="020B0604020202020204" pitchFamily="34" charset="0"/>
              <a:buChar char="•"/>
            </a:pPr>
            <a:r>
              <a:rPr lang="en-US" dirty="0"/>
              <a:t>A collaboration platform for API development”</a:t>
            </a:r>
          </a:p>
          <a:p>
            <a:pPr marL="171450" indent="-171450">
              <a:buFont typeface="Arial" panose="020B0604020202020204" pitchFamily="34" charset="0"/>
              <a:buChar char="•"/>
            </a:pPr>
            <a:r>
              <a:rPr lang="en-US" dirty="0"/>
              <a:t>It’s an </a:t>
            </a:r>
            <a:r>
              <a:rPr lang="en-US" dirty="0" err="1"/>
              <a:t>Api</a:t>
            </a:r>
            <a:r>
              <a:rPr lang="en-US" dirty="0"/>
              <a:t> client that we can use for our testing, it has a lot of great features that make API testing easier</a:t>
            </a:r>
          </a:p>
          <a:p>
            <a:pPr marL="171450" indent="-171450">
              <a:buFont typeface="Arial" panose="020B0604020202020204" pitchFamily="34" charset="0"/>
              <a:buChar char="•"/>
            </a:pPr>
            <a:r>
              <a:rPr lang="en-US" dirty="0"/>
              <a:t>And it’s free</a:t>
            </a:r>
          </a:p>
          <a:p>
            <a:pPr marL="0" indent="0">
              <a:buFont typeface="Arial" panose="020B0604020202020204" pitchFamily="34" charset="0"/>
              <a:buNone/>
            </a:pPr>
            <a:r>
              <a:rPr lang="en-US" dirty="0"/>
              <a:t>It’s pretty commonly used, so we’ll be using it today. A lot of what you’ll see are available in other tools as well, but I use Postman the most so that’s what I’ll use here!</a:t>
            </a:r>
          </a:p>
        </p:txBody>
      </p:sp>
      <p:sp>
        <p:nvSpPr>
          <p:cNvPr id="4" name="Slide Number Placeholder 3"/>
          <p:cNvSpPr>
            <a:spLocks noGrp="1"/>
          </p:cNvSpPr>
          <p:nvPr>
            <p:ph type="sldNum" sz="quarter" idx="5"/>
          </p:nvPr>
        </p:nvSpPr>
        <p:spPr/>
        <p:txBody>
          <a:bodyPr/>
          <a:lstStyle/>
          <a:p>
            <a:fld id="{9ED2B7D5-4F8B-478C-9237-6F0737A3C488}" type="slidenum">
              <a:rPr lang="en-US" smtClean="0"/>
              <a:t>47</a:t>
            </a:fld>
            <a:endParaRPr lang="en-US"/>
          </a:p>
        </p:txBody>
      </p:sp>
    </p:spTree>
    <p:extLst>
      <p:ext uri="{BB962C8B-B14F-4D97-AF65-F5344CB8AC3E}">
        <p14:creationId xmlns:p14="http://schemas.microsoft.com/office/powerpoint/2010/main" val="200916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Copy </a:t>
            </a:r>
            <a:r>
              <a:rPr lang="en-US" dirty="0" err="1"/>
              <a:t>xhr</a:t>
            </a:r>
            <a:r>
              <a:rPr lang="en-US" dirty="0"/>
              <a:t> as curl – paste code into postman for single request</a:t>
            </a:r>
          </a:p>
          <a:p>
            <a:pPr marL="171450" indent="-171450">
              <a:buFont typeface="Arial" panose="020B0604020202020204" pitchFamily="34" charset="0"/>
              <a:buChar char="•"/>
            </a:pPr>
            <a:r>
              <a:rPr lang="en-US" dirty="0"/>
              <a:t>Go to swagger and import from URL</a:t>
            </a:r>
          </a:p>
          <a:p>
            <a:pPr marL="171450" indent="-171450">
              <a:buFont typeface="Arial" panose="020B0604020202020204" pitchFamily="34" charset="0"/>
              <a:buChar char="•"/>
            </a:pPr>
            <a:r>
              <a:rPr lang="en-US" dirty="0"/>
              <a:t>Review how a GET and POST request looks in Postman</a:t>
            </a:r>
          </a:p>
          <a:p>
            <a:pPr marL="628650" lvl="1" indent="-171450">
              <a:buFont typeface="Arial" panose="020B0604020202020204" pitchFamily="34" charset="0"/>
              <a:buChar char="•"/>
            </a:pPr>
            <a:r>
              <a:rPr lang="en-US" dirty="0"/>
              <a:t>Method</a:t>
            </a:r>
          </a:p>
          <a:p>
            <a:pPr marL="628650" lvl="1" indent="-171450">
              <a:buFont typeface="Arial" panose="020B0604020202020204" pitchFamily="34" charset="0"/>
              <a:buChar char="•"/>
            </a:pPr>
            <a:r>
              <a:rPr lang="en-US" dirty="0" err="1"/>
              <a:t>url</a:t>
            </a:r>
            <a:endParaRPr lang="en-US" dirty="0"/>
          </a:p>
          <a:p>
            <a:pPr marL="628650" lvl="1" indent="-171450">
              <a:buFont typeface="Arial" panose="020B0604020202020204" pitchFamily="34" charset="0"/>
              <a:buChar char="•"/>
            </a:pPr>
            <a:r>
              <a:rPr lang="en-US" dirty="0"/>
              <a:t>headers</a:t>
            </a:r>
          </a:p>
          <a:p>
            <a:pPr marL="628650" lvl="1" indent="-171450">
              <a:buFont typeface="Arial" panose="020B0604020202020204" pitchFamily="34" charset="0"/>
              <a:buChar char="•"/>
            </a:pPr>
            <a:r>
              <a:rPr lang="en-US" dirty="0"/>
              <a:t>Request body</a:t>
            </a:r>
          </a:p>
          <a:p>
            <a:pPr marL="171450" lvl="0" indent="-171450">
              <a:buFont typeface="Arial" panose="020B0604020202020204" pitchFamily="34" charset="0"/>
              <a:buChar char="•"/>
            </a:pPr>
            <a:r>
              <a:rPr lang="en-US" dirty="0"/>
              <a:t>Make a simple get request</a:t>
            </a:r>
          </a:p>
          <a:p>
            <a:pPr marL="628650" lvl="1" indent="-171450">
              <a:buFont typeface="Arial" panose="020B0604020202020204" pitchFamily="34" charset="0"/>
              <a:buChar char="•"/>
            </a:pPr>
            <a:r>
              <a:rPr lang="en-US" dirty="0"/>
              <a:t>Review response</a:t>
            </a:r>
          </a:p>
          <a:p>
            <a:pPr marL="914400" lvl="2" indent="0">
              <a:buFont typeface="Arial" panose="020B0604020202020204" pitchFamily="34" charset="0"/>
              <a:buNone/>
            </a:pPr>
            <a:r>
              <a:rPr lang="en-US" dirty="0"/>
              <a:t>Response code</a:t>
            </a:r>
          </a:p>
          <a:p>
            <a:pPr marL="914400" lvl="2" indent="0">
              <a:buFont typeface="Arial" panose="020B0604020202020204" pitchFamily="34" charset="0"/>
              <a:buNone/>
            </a:pPr>
            <a:r>
              <a:rPr lang="en-US" dirty="0"/>
              <a:t>Response body</a:t>
            </a:r>
          </a:p>
          <a:p>
            <a:pPr marL="914400" lvl="2" indent="0">
              <a:buFont typeface="Arial" panose="020B0604020202020204" pitchFamily="34" charset="0"/>
              <a:buNone/>
            </a:pPr>
            <a:r>
              <a:rPr lang="en-US" dirty="0"/>
              <a:t>headers</a:t>
            </a:r>
          </a:p>
        </p:txBody>
      </p:sp>
      <p:sp>
        <p:nvSpPr>
          <p:cNvPr id="4" name="Slide Number Placeholder 3"/>
          <p:cNvSpPr>
            <a:spLocks noGrp="1"/>
          </p:cNvSpPr>
          <p:nvPr>
            <p:ph type="sldNum" sz="quarter" idx="5"/>
          </p:nvPr>
        </p:nvSpPr>
        <p:spPr/>
        <p:txBody>
          <a:bodyPr/>
          <a:lstStyle/>
          <a:p>
            <a:fld id="{9ED2B7D5-4F8B-478C-9237-6F0737A3C488}" type="slidenum">
              <a:rPr lang="en-US" smtClean="0"/>
              <a:t>48</a:t>
            </a:fld>
            <a:endParaRPr lang="en-US"/>
          </a:p>
        </p:txBody>
      </p:sp>
    </p:spTree>
    <p:extLst>
      <p:ext uri="{BB962C8B-B14F-4D97-AF65-F5344CB8AC3E}">
        <p14:creationId xmlns:p14="http://schemas.microsoft.com/office/powerpoint/2010/main" val="423116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there’s just a single request we want to test with in Postman, we can use the Copy feature in dev tool to copy the request</a:t>
            </a:r>
          </a:p>
          <a:p>
            <a:r>
              <a:rPr lang="en-US" dirty="0"/>
              <a:t>Right-click or </a:t>
            </a:r>
            <a:r>
              <a:rPr lang="en-US" dirty="0" err="1"/>
              <a:t>cmd</a:t>
            </a:r>
            <a:r>
              <a:rPr lang="en-US" dirty="0"/>
              <a:t>-click on the request in dev tools and select</a:t>
            </a:r>
          </a:p>
          <a:p>
            <a:pPr marL="171450" indent="-171450">
              <a:buFont typeface="Arial" panose="020B0604020202020204" pitchFamily="34" charset="0"/>
              <a:buChar char="•"/>
            </a:pPr>
            <a:r>
              <a:rPr lang="en-US" dirty="0"/>
              <a:t>Copy then</a:t>
            </a:r>
          </a:p>
          <a:p>
            <a:pPr marL="171450" indent="-171450">
              <a:buFont typeface="Arial" panose="020B0604020202020204" pitchFamily="34" charset="0"/>
              <a:buChar char="•"/>
            </a:pPr>
            <a:r>
              <a:rPr lang="en-US" dirty="0"/>
              <a:t>Copy as </a:t>
            </a:r>
            <a:r>
              <a:rPr lang="en-US" dirty="0" err="1"/>
              <a:t>cURL</a:t>
            </a:r>
            <a:r>
              <a:rPr lang="en-US" dirty="0"/>
              <a:t> (</a:t>
            </a:r>
            <a:r>
              <a:rPr lang="en-US" dirty="0" err="1"/>
              <a:t>cmd</a:t>
            </a:r>
            <a:r>
              <a:rPr lang="en-US" dirty="0"/>
              <a:t>). As you can see, you can copy those requests to use in a number of tools</a:t>
            </a:r>
          </a:p>
        </p:txBody>
      </p:sp>
      <p:sp>
        <p:nvSpPr>
          <p:cNvPr id="4" name="Slide Number Placeholder 3"/>
          <p:cNvSpPr>
            <a:spLocks noGrp="1"/>
          </p:cNvSpPr>
          <p:nvPr>
            <p:ph type="sldNum" sz="quarter" idx="5"/>
          </p:nvPr>
        </p:nvSpPr>
        <p:spPr/>
        <p:txBody>
          <a:bodyPr/>
          <a:lstStyle/>
          <a:p>
            <a:fld id="{9ED2B7D5-4F8B-478C-9237-6F0737A3C488}" type="slidenum">
              <a:rPr lang="en-US" smtClean="0"/>
              <a:t>49</a:t>
            </a:fld>
            <a:endParaRPr lang="en-US"/>
          </a:p>
        </p:txBody>
      </p:sp>
    </p:spTree>
    <p:extLst>
      <p:ext uri="{BB962C8B-B14F-4D97-AF65-F5344CB8AC3E}">
        <p14:creationId xmlns:p14="http://schemas.microsoft.com/office/powerpoint/2010/main" val="3644713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feature to import an API based on the Swagger, which will help us get up and running faster.</a:t>
            </a:r>
          </a:p>
          <a:p>
            <a:r>
              <a:rPr lang="en-US" dirty="0"/>
              <a:t>Go ahead and click Import, then </a:t>
            </a:r>
          </a:p>
          <a:p>
            <a:r>
              <a:rPr lang="en-US" dirty="0"/>
              <a:t>* choose Import From Link, </a:t>
            </a:r>
          </a:p>
        </p:txBody>
      </p:sp>
      <p:sp>
        <p:nvSpPr>
          <p:cNvPr id="4" name="Slide Number Placeholder 3"/>
          <p:cNvSpPr>
            <a:spLocks noGrp="1"/>
          </p:cNvSpPr>
          <p:nvPr>
            <p:ph type="sldNum" sz="quarter" idx="10"/>
          </p:nvPr>
        </p:nvSpPr>
        <p:spPr/>
        <p:txBody>
          <a:bodyPr/>
          <a:lstStyle/>
          <a:p>
            <a:fld id="{9ED2B7D5-4F8B-478C-9237-6F0737A3C488}" type="slidenum">
              <a:rPr lang="en-US" smtClean="0"/>
              <a:t>51</a:t>
            </a:fld>
            <a:endParaRPr lang="en-US"/>
          </a:p>
        </p:txBody>
      </p:sp>
    </p:spTree>
    <p:extLst>
      <p:ext uri="{BB962C8B-B14F-4D97-AF65-F5344CB8AC3E}">
        <p14:creationId xmlns:p14="http://schemas.microsoft.com/office/powerpoint/2010/main" val="2442222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go to our site, to the swagger (remember we just need to put swagger at the end of the </a:t>
            </a:r>
            <a:r>
              <a:rPr lang="en-US" dirty="0" err="1"/>
              <a:t>url</a:t>
            </a:r>
            <a:r>
              <a:rPr lang="en-US" dirty="0"/>
              <a:t> to get there)</a:t>
            </a:r>
          </a:p>
          <a:p>
            <a:r>
              <a:rPr lang="en-US" dirty="0"/>
              <a:t>And click on this link underneath the title</a:t>
            </a:r>
          </a:p>
          <a:p>
            <a:r>
              <a:rPr lang="en-US" dirty="0"/>
              <a:t>* That will give us this page that has JSON on it, but we just need the URL so copy that</a:t>
            </a:r>
          </a:p>
          <a:p>
            <a:r>
              <a:rPr lang="en-US" dirty="0"/>
              <a:t>* And paste it into the Import From Link space, and click Import</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52</a:t>
            </a:fld>
            <a:endParaRPr lang="en-US"/>
          </a:p>
        </p:txBody>
      </p:sp>
    </p:spTree>
    <p:extLst>
      <p:ext uri="{BB962C8B-B14F-4D97-AF65-F5344CB8AC3E}">
        <p14:creationId xmlns:p14="http://schemas.microsoft.com/office/powerpoint/2010/main" val="1869317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imported from Swagger, it didn’t fill everything in for us, so we need to do a bit of cleanup.</a:t>
            </a:r>
          </a:p>
          <a:p>
            <a:r>
              <a:rPr lang="en-US" dirty="0"/>
              <a:t>But first, let’s check out the requests themselves</a:t>
            </a:r>
          </a:p>
          <a:p>
            <a:r>
              <a:rPr lang="en-US" dirty="0"/>
              <a:t>Look at Methods, URL, Headers (quickly explain what they mean), Params, Request Body (and how choosing the diff types in Request Body will change headers)</a:t>
            </a:r>
          </a:p>
          <a:p>
            <a:r>
              <a:rPr lang="en-US" dirty="0"/>
              <a:t>Auth of course – we’re not using any auth on this one but you can see it supports many options</a:t>
            </a:r>
          </a:p>
          <a:p>
            <a:r>
              <a:rPr lang="en-US" dirty="0"/>
              <a:t>Pre-request scripts</a:t>
            </a:r>
          </a:p>
          <a:p>
            <a:r>
              <a:rPr lang="en-US" dirty="0"/>
              <a:t>And you can write tests here in </a:t>
            </a:r>
            <a:r>
              <a:rPr lang="en-US" dirty="0" err="1"/>
              <a:t>Javascript</a:t>
            </a:r>
            <a:r>
              <a:rPr lang="en-US" dirty="0"/>
              <a:t>. Those tests can be put into your CI/CD pipeline with Newman if you like.</a:t>
            </a:r>
          </a:p>
          <a:p>
            <a:r>
              <a:rPr lang="en-US" dirty="0"/>
              <a:t>We won’t be using this feature today, unfortunately, but there’s a lot of documentation online to get you into it.</a:t>
            </a:r>
          </a:p>
        </p:txBody>
      </p:sp>
      <p:sp>
        <p:nvSpPr>
          <p:cNvPr id="4" name="Slide Number Placeholder 3"/>
          <p:cNvSpPr>
            <a:spLocks noGrp="1"/>
          </p:cNvSpPr>
          <p:nvPr>
            <p:ph type="sldNum" sz="quarter" idx="10"/>
          </p:nvPr>
        </p:nvSpPr>
        <p:spPr/>
        <p:txBody>
          <a:bodyPr/>
          <a:lstStyle/>
          <a:p>
            <a:fld id="{9ED2B7D5-4F8B-478C-9237-6F0737A3C488}" type="slidenum">
              <a:rPr lang="en-US" smtClean="0"/>
              <a:t>53</a:t>
            </a:fld>
            <a:endParaRPr lang="en-US"/>
          </a:p>
        </p:txBody>
      </p:sp>
    </p:spTree>
    <p:extLst>
      <p:ext uri="{BB962C8B-B14F-4D97-AF65-F5344CB8AC3E}">
        <p14:creationId xmlns:p14="http://schemas.microsoft.com/office/powerpoint/2010/main" val="386792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get a common understanding of these terms.</a:t>
            </a:r>
          </a:p>
        </p:txBody>
      </p:sp>
      <p:sp>
        <p:nvSpPr>
          <p:cNvPr id="4" name="Slide Number Placeholder 3"/>
          <p:cNvSpPr>
            <a:spLocks noGrp="1"/>
          </p:cNvSpPr>
          <p:nvPr>
            <p:ph type="sldNum" sz="quarter" idx="10"/>
          </p:nvPr>
        </p:nvSpPr>
        <p:spPr/>
        <p:txBody>
          <a:bodyPr/>
          <a:lstStyle/>
          <a:p>
            <a:fld id="{9ED2B7D5-4F8B-478C-9237-6F0737A3C488}" type="slidenum">
              <a:rPr lang="en-US" smtClean="0"/>
              <a:t>5</a:t>
            </a:fld>
            <a:endParaRPr lang="en-US"/>
          </a:p>
        </p:txBody>
      </p:sp>
    </p:spTree>
    <p:extLst>
      <p:ext uri="{BB962C8B-B14F-4D97-AF65-F5344CB8AC3E}">
        <p14:creationId xmlns:p14="http://schemas.microsoft.com/office/powerpoint/2010/main" val="1522349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need to adjust the variable it automatically puts in here for us to be the right URL.</a:t>
            </a:r>
          </a:p>
          <a:p>
            <a:r>
              <a:rPr lang="en-US" dirty="0"/>
              <a:t>Postman has variables at the Collection level, as well as things called Environments that you can set to make testing across development environments easier</a:t>
            </a:r>
          </a:p>
        </p:txBody>
      </p:sp>
      <p:sp>
        <p:nvSpPr>
          <p:cNvPr id="4" name="Slide Number Placeholder 3"/>
          <p:cNvSpPr>
            <a:spLocks noGrp="1"/>
          </p:cNvSpPr>
          <p:nvPr>
            <p:ph type="sldNum" sz="quarter" idx="5"/>
          </p:nvPr>
        </p:nvSpPr>
        <p:spPr/>
        <p:txBody>
          <a:bodyPr/>
          <a:lstStyle/>
          <a:p>
            <a:fld id="{9ED2B7D5-4F8B-478C-9237-6F0737A3C488}" type="slidenum">
              <a:rPr lang="en-US" smtClean="0"/>
              <a:t>54</a:t>
            </a:fld>
            <a:endParaRPr lang="en-US"/>
          </a:p>
        </p:txBody>
      </p:sp>
    </p:spTree>
    <p:extLst>
      <p:ext uri="{BB962C8B-B14F-4D97-AF65-F5344CB8AC3E}">
        <p14:creationId xmlns:p14="http://schemas.microsoft.com/office/powerpoint/2010/main" val="3530527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first GET request in the list, the one that gets a list of all </a:t>
            </a:r>
            <a:r>
              <a:rPr lang="en-US" dirty="0" err="1"/>
              <a:t>todoitems</a:t>
            </a:r>
            <a:endParaRPr lang="en-US" dirty="0"/>
          </a:p>
          <a:p>
            <a:r>
              <a:rPr lang="en-US" dirty="0"/>
              <a:t>let’s test this one out! Go ahead and hit Send</a:t>
            </a:r>
          </a:p>
          <a:p>
            <a:r>
              <a:rPr lang="en-US" dirty="0"/>
              <a:t>After you hit send you should see all of the </a:t>
            </a:r>
            <a:r>
              <a:rPr lang="en-US" dirty="0" err="1"/>
              <a:t>Todo</a:t>
            </a:r>
            <a:r>
              <a:rPr lang="en-US" dirty="0"/>
              <a:t> items we see in the UI</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55</a:t>
            </a:fld>
            <a:endParaRPr lang="en-US"/>
          </a:p>
        </p:txBody>
      </p:sp>
    </p:spTree>
    <p:extLst>
      <p:ext uri="{BB962C8B-B14F-4D97-AF65-F5344CB8AC3E}">
        <p14:creationId xmlns:p14="http://schemas.microsoft.com/office/powerpoint/2010/main" val="9540505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should get a 200 OK now, and get values back of our TODO items</a:t>
            </a:r>
          </a:p>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56</a:t>
            </a:fld>
            <a:endParaRPr lang="en-US"/>
          </a:p>
        </p:txBody>
      </p:sp>
    </p:spTree>
    <p:extLst>
      <p:ext uri="{BB962C8B-B14F-4D97-AF65-F5344CB8AC3E}">
        <p14:creationId xmlns:p14="http://schemas.microsoft.com/office/powerpoint/2010/main" val="2491366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actually look at what happened when we made that GET request earlier</a:t>
            </a:r>
          </a:p>
          <a:p>
            <a:r>
              <a:rPr lang="en-US" dirty="0"/>
              <a:t>Look at the response body – these are all of our to-do items right now</a:t>
            </a:r>
          </a:p>
          <a:p>
            <a:r>
              <a:rPr lang="en-US" dirty="0"/>
              <a:t>The headers of the response</a:t>
            </a:r>
          </a:p>
          <a:p>
            <a:r>
              <a:rPr lang="en-US" dirty="0"/>
              <a:t>Cookies if there were any</a:t>
            </a:r>
          </a:p>
          <a:p>
            <a:r>
              <a:rPr lang="en-US" dirty="0"/>
              <a:t>The status code is clear right here, and has an explanation if we need more info</a:t>
            </a:r>
          </a:p>
          <a:p>
            <a:r>
              <a:rPr lang="en-US" dirty="0"/>
              <a:t>It also shows the time – how long the request took round-trip</a:t>
            </a:r>
          </a:p>
        </p:txBody>
      </p:sp>
      <p:sp>
        <p:nvSpPr>
          <p:cNvPr id="4" name="Slide Number Placeholder 3"/>
          <p:cNvSpPr>
            <a:spLocks noGrp="1"/>
          </p:cNvSpPr>
          <p:nvPr>
            <p:ph type="sldNum" sz="quarter" idx="10"/>
          </p:nvPr>
        </p:nvSpPr>
        <p:spPr/>
        <p:txBody>
          <a:bodyPr/>
          <a:lstStyle/>
          <a:p>
            <a:fld id="{9ED2B7D5-4F8B-478C-9237-6F0737A3C488}" type="slidenum">
              <a:rPr lang="en-US" smtClean="0"/>
              <a:t>57</a:t>
            </a:fld>
            <a:endParaRPr lang="en-US"/>
          </a:p>
        </p:txBody>
      </p:sp>
    </p:spTree>
    <p:extLst>
      <p:ext uri="{BB962C8B-B14F-4D97-AF65-F5344CB8AC3E}">
        <p14:creationId xmlns:p14="http://schemas.microsoft.com/office/powerpoint/2010/main" val="2636242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types of tests we can perform on an API that we looked at earlier? Let’s try some of those tests now</a:t>
            </a:r>
          </a:p>
        </p:txBody>
      </p:sp>
      <p:sp>
        <p:nvSpPr>
          <p:cNvPr id="4" name="Slide Number Placeholder 3"/>
          <p:cNvSpPr>
            <a:spLocks noGrp="1"/>
          </p:cNvSpPr>
          <p:nvPr>
            <p:ph type="sldNum" sz="quarter" idx="5"/>
          </p:nvPr>
        </p:nvSpPr>
        <p:spPr/>
        <p:txBody>
          <a:bodyPr/>
          <a:lstStyle/>
          <a:p>
            <a:fld id="{9ED2B7D5-4F8B-478C-9237-6F0737A3C488}" type="slidenum">
              <a:rPr lang="en-US" smtClean="0"/>
              <a:t>59</a:t>
            </a:fld>
            <a:endParaRPr lang="en-US"/>
          </a:p>
        </p:txBody>
      </p:sp>
    </p:spTree>
    <p:extLst>
      <p:ext uri="{BB962C8B-B14F-4D97-AF65-F5344CB8AC3E}">
        <p14:creationId xmlns:p14="http://schemas.microsoft.com/office/powerpoint/2010/main" val="2459977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security tests, such as Cross Site Scripting. We think of that as something you can only do in the UI, but that’s not the case!</a:t>
            </a:r>
          </a:p>
          <a:p>
            <a:pPr marL="171450" indent="-171450">
              <a:buFont typeface="Arial" panose="020B0604020202020204" pitchFamily="34" charset="0"/>
              <a:buChar char="•"/>
            </a:pPr>
            <a:r>
              <a:rPr lang="en-US" dirty="0"/>
              <a:t>With the UI, we might enter a name w/ XSS and submit, and see what it looks like – we should potentially see a new item created with the bad characters stripped</a:t>
            </a:r>
          </a:p>
          <a:p>
            <a:pPr marL="171450" indent="-171450">
              <a:buFont typeface="Arial" panose="020B0604020202020204" pitchFamily="34" charset="0"/>
              <a:buChar char="•"/>
            </a:pPr>
            <a:r>
              <a:rPr lang="en-US" dirty="0"/>
              <a:t>With the API we might make a request with a name w/ XSS and get a 200 ok with the bad characters stripped out</a:t>
            </a:r>
          </a:p>
          <a:p>
            <a:pPr marL="171450" indent="-171450">
              <a:buFont typeface="Arial" panose="020B0604020202020204" pitchFamily="34" charset="0"/>
              <a:buChar char="•"/>
            </a:pPr>
            <a:r>
              <a:rPr lang="en-US" dirty="0"/>
              <a:t>If we’re testing across the stacks, we might make that request in the API and see how the API responds, then check how the UI looks and make sure they’re in line</a:t>
            </a:r>
          </a:p>
          <a:p>
            <a:pPr marL="0" indent="0">
              <a:buFont typeface="Arial" panose="020B0604020202020204" pitchFamily="34" charset="0"/>
              <a:buNone/>
            </a:pPr>
            <a:r>
              <a:rPr lang="en-US" dirty="0"/>
              <a:t>Doing security tests in both the UI and API helps us see where the validation checks are happening – is it just in the </a:t>
            </a:r>
            <a:r>
              <a:rPr lang="en-US" dirty="0" err="1"/>
              <a:t>javascript</a:t>
            </a:r>
            <a:r>
              <a:rPr lang="en-US" dirty="0"/>
              <a:t>? Or are we validating data at the API level as well?</a:t>
            </a:r>
          </a:p>
        </p:txBody>
      </p:sp>
      <p:sp>
        <p:nvSpPr>
          <p:cNvPr id="4" name="Slide Number Placeholder 3"/>
          <p:cNvSpPr>
            <a:spLocks noGrp="1"/>
          </p:cNvSpPr>
          <p:nvPr>
            <p:ph type="sldNum" sz="quarter" idx="10"/>
          </p:nvPr>
        </p:nvSpPr>
        <p:spPr/>
        <p:txBody>
          <a:bodyPr/>
          <a:lstStyle/>
          <a:p>
            <a:fld id="{9ED2B7D5-4F8B-478C-9237-6F0737A3C488}" type="slidenum">
              <a:rPr lang="en-US" smtClean="0"/>
              <a:t>60</a:t>
            </a:fld>
            <a:endParaRPr lang="en-US"/>
          </a:p>
        </p:txBody>
      </p:sp>
    </p:spTree>
    <p:extLst>
      <p:ext uri="{BB962C8B-B14F-4D97-AF65-F5344CB8AC3E}">
        <p14:creationId xmlns:p14="http://schemas.microsoft.com/office/powerpoint/2010/main" val="605066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that XSS test live, and see how we do. Then we can try a few others</a:t>
            </a:r>
          </a:p>
          <a:p>
            <a:r>
              <a:rPr lang="en-US" dirty="0"/>
              <a:t>Take suggestions from audience maybe?</a:t>
            </a:r>
          </a:p>
          <a:p>
            <a:pPr marL="171450" indent="-171450">
              <a:buFont typeface="Arial" panose="020B0604020202020204" pitchFamily="34" charset="0"/>
              <a:buChar char="•"/>
            </a:pPr>
            <a:r>
              <a:rPr lang="en-US" dirty="0"/>
              <a:t>How would we do the test in the UI?</a:t>
            </a:r>
          </a:p>
          <a:p>
            <a:pPr marL="171450" indent="-171450">
              <a:buFont typeface="Arial" panose="020B0604020202020204" pitchFamily="34" charset="0"/>
              <a:buChar char="•"/>
            </a:pPr>
            <a:r>
              <a:rPr lang="en-US" dirty="0"/>
              <a:t>Now how would we do that using Postman?</a:t>
            </a:r>
          </a:p>
          <a:p>
            <a:pPr marL="628650" lvl="1" indent="-171450">
              <a:buFont typeface="Arial" panose="020B0604020202020204" pitchFamily="34" charset="0"/>
              <a:buChar char="•"/>
            </a:pPr>
            <a:r>
              <a:rPr lang="en-US" dirty="0"/>
              <a:t>Request</a:t>
            </a:r>
          </a:p>
          <a:p>
            <a:pPr marL="628650" lvl="1" indent="-171450">
              <a:buFont typeface="Arial" panose="020B0604020202020204" pitchFamily="34" charset="0"/>
              <a:buChar char="•"/>
            </a:pPr>
            <a:r>
              <a:rPr lang="en-US" dirty="0"/>
              <a:t>Response</a:t>
            </a:r>
          </a:p>
          <a:p>
            <a:pPr marL="628650" lvl="1" indent="-171450">
              <a:buFont typeface="Arial" panose="020B0604020202020204" pitchFamily="34" charset="0"/>
              <a:buChar char="•"/>
            </a:pPr>
            <a:r>
              <a:rPr lang="en-US" dirty="0"/>
              <a:t>What we should have expected for this scenario</a:t>
            </a:r>
          </a:p>
        </p:txBody>
      </p:sp>
      <p:sp>
        <p:nvSpPr>
          <p:cNvPr id="4" name="Slide Number Placeholder 3"/>
          <p:cNvSpPr>
            <a:spLocks noGrp="1"/>
          </p:cNvSpPr>
          <p:nvPr>
            <p:ph type="sldNum" sz="quarter" idx="5"/>
          </p:nvPr>
        </p:nvSpPr>
        <p:spPr/>
        <p:txBody>
          <a:bodyPr/>
          <a:lstStyle/>
          <a:p>
            <a:fld id="{9ED2B7D5-4F8B-478C-9237-6F0737A3C488}" type="slidenum">
              <a:rPr lang="en-US" smtClean="0"/>
              <a:t>61</a:t>
            </a:fld>
            <a:endParaRPr lang="en-US"/>
          </a:p>
        </p:txBody>
      </p:sp>
    </p:spTree>
    <p:extLst>
      <p:ext uri="{BB962C8B-B14F-4D97-AF65-F5344CB8AC3E}">
        <p14:creationId xmlns:p14="http://schemas.microsoft.com/office/powerpoint/2010/main" val="3848159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see our new item added, but no popup alert on the page</a:t>
            </a:r>
          </a:p>
        </p:txBody>
      </p:sp>
      <p:sp>
        <p:nvSpPr>
          <p:cNvPr id="4" name="Slide Number Placeholder 3"/>
          <p:cNvSpPr>
            <a:spLocks noGrp="1"/>
          </p:cNvSpPr>
          <p:nvPr>
            <p:ph type="sldNum" sz="quarter" idx="10"/>
          </p:nvPr>
        </p:nvSpPr>
        <p:spPr/>
        <p:txBody>
          <a:bodyPr/>
          <a:lstStyle/>
          <a:p>
            <a:fld id="{9ED2B7D5-4F8B-478C-9237-6F0737A3C488}" type="slidenum">
              <a:rPr lang="en-US" smtClean="0"/>
              <a:t>62</a:t>
            </a:fld>
            <a:endParaRPr lang="en-US"/>
          </a:p>
        </p:txBody>
      </p:sp>
    </p:spTree>
    <p:extLst>
      <p:ext uri="{BB962C8B-B14F-4D97-AF65-F5344CB8AC3E}">
        <p14:creationId xmlns:p14="http://schemas.microsoft.com/office/powerpoint/2010/main" val="3391272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get a 201</a:t>
            </a:r>
          </a:p>
          <a:p>
            <a:r>
              <a:rPr lang="en-US" dirty="0"/>
              <a:t>We can see in the response, though, none of the bad characters are escaped. This isn’t looking good.</a:t>
            </a:r>
          </a:p>
        </p:txBody>
      </p:sp>
      <p:sp>
        <p:nvSpPr>
          <p:cNvPr id="4" name="Slide Number Placeholder 3"/>
          <p:cNvSpPr>
            <a:spLocks noGrp="1"/>
          </p:cNvSpPr>
          <p:nvPr>
            <p:ph type="sldNum" sz="quarter" idx="10"/>
          </p:nvPr>
        </p:nvSpPr>
        <p:spPr/>
        <p:txBody>
          <a:bodyPr/>
          <a:lstStyle/>
          <a:p>
            <a:fld id="{9ED2B7D5-4F8B-478C-9237-6F0737A3C488}" type="slidenum">
              <a:rPr lang="en-US" smtClean="0"/>
              <a:t>63</a:t>
            </a:fld>
            <a:endParaRPr lang="en-US"/>
          </a:p>
        </p:txBody>
      </p:sp>
    </p:spTree>
    <p:extLst>
      <p:ext uri="{BB962C8B-B14F-4D97-AF65-F5344CB8AC3E}">
        <p14:creationId xmlns:p14="http://schemas.microsoft.com/office/powerpoint/2010/main" val="17247246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check the UI we can see that – yep – that cross site scripting got through!</a:t>
            </a:r>
          </a:p>
        </p:txBody>
      </p:sp>
      <p:sp>
        <p:nvSpPr>
          <p:cNvPr id="4" name="Slide Number Placeholder 3"/>
          <p:cNvSpPr>
            <a:spLocks noGrp="1"/>
          </p:cNvSpPr>
          <p:nvPr>
            <p:ph type="sldNum" sz="quarter" idx="10"/>
          </p:nvPr>
        </p:nvSpPr>
        <p:spPr/>
        <p:txBody>
          <a:bodyPr/>
          <a:lstStyle/>
          <a:p>
            <a:fld id="{9ED2B7D5-4F8B-478C-9237-6F0737A3C488}" type="slidenum">
              <a:rPr lang="en-US" smtClean="0"/>
              <a:t>64</a:t>
            </a:fld>
            <a:endParaRPr lang="en-US"/>
          </a:p>
        </p:txBody>
      </p:sp>
    </p:spTree>
    <p:extLst>
      <p:ext uri="{BB962C8B-B14F-4D97-AF65-F5344CB8AC3E}">
        <p14:creationId xmlns:p14="http://schemas.microsoft.com/office/powerpoint/2010/main" val="34448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an API or Application Programming Interface, is what allows other programs to talk to a program</a:t>
            </a:r>
          </a:p>
        </p:txBody>
      </p:sp>
      <p:sp>
        <p:nvSpPr>
          <p:cNvPr id="4" name="Slide Number Placeholder 3"/>
          <p:cNvSpPr>
            <a:spLocks noGrp="1"/>
          </p:cNvSpPr>
          <p:nvPr>
            <p:ph type="sldNum" sz="quarter" idx="5"/>
          </p:nvPr>
        </p:nvSpPr>
        <p:spPr/>
        <p:txBody>
          <a:bodyPr/>
          <a:lstStyle/>
          <a:p>
            <a:fld id="{9ED2B7D5-4F8B-478C-9237-6F0737A3C488}" type="slidenum">
              <a:rPr lang="en-US" smtClean="0"/>
              <a:t>6</a:t>
            </a:fld>
            <a:endParaRPr lang="en-US"/>
          </a:p>
        </p:txBody>
      </p:sp>
    </p:spTree>
    <p:extLst>
      <p:ext uri="{BB962C8B-B14F-4D97-AF65-F5344CB8AC3E}">
        <p14:creationId xmlns:p14="http://schemas.microsoft.com/office/powerpoint/2010/main" val="3787878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Each layer of our application has been written by a number of different people, and people make assumptions about how other people do things and how the application will be used. As we’ve seen, that can lead to some security issues if not others</a:t>
            </a:r>
          </a:p>
          <a:p>
            <a:r>
              <a:rPr lang="en-US" dirty="0"/>
              <a:t>* We need to test both sides because both have different types of users and different uses, and as we saw, we need to handle data validation across the stacks</a:t>
            </a:r>
          </a:p>
          <a:p>
            <a:r>
              <a:rPr lang="en-US" dirty="0"/>
              <a:t>* Think about the future with API use especially – what if you decide to develop this into an app for a watch for instance? You’re not going to write a new API, just the UI that consumes it. So that API should be able to handle whatever you throw at it from whatever source.</a:t>
            </a:r>
          </a:p>
          <a:p>
            <a:endParaRPr lang="en-US" dirty="0"/>
          </a:p>
        </p:txBody>
      </p:sp>
      <p:sp>
        <p:nvSpPr>
          <p:cNvPr id="4" name="Slide Number Placeholder 3"/>
          <p:cNvSpPr>
            <a:spLocks noGrp="1"/>
          </p:cNvSpPr>
          <p:nvPr>
            <p:ph type="sldNum" sz="quarter" idx="5"/>
          </p:nvPr>
        </p:nvSpPr>
        <p:spPr/>
        <p:txBody>
          <a:bodyPr/>
          <a:lstStyle/>
          <a:p>
            <a:fld id="{9ED2B7D5-4F8B-478C-9237-6F0737A3C488}" type="slidenum">
              <a:rPr lang="en-US" smtClean="0"/>
              <a:t>66</a:t>
            </a:fld>
            <a:endParaRPr lang="en-US"/>
          </a:p>
        </p:txBody>
      </p:sp>
    </p:spTree>
    <p:extLst>
      <p:ext uri="{BB962C8B-B14F-4D97-AF65-F5344CB8AC3E}">
        <p14:creationId xmlns:p14="http://schemas.microsoft.com/office/powerpoint/2010/main" val="1576750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67</a:t>
            </a:fld>
            <a:endParaRPr lang="en-US"/>
          </a:p>
        </p:txBody>
      </p:sp>
    </p:spTree>
    <p:extLst>
      <p:ext uri="{BB962C8B-B14F-4D97-AF65-F5344CB8AC3E}">
        <p14:creationId xmlns:p14="http://schemas.microsoft.com/office/powerpoint/2010/main" val="823758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2B7D5-4F8B-478C-9237-6F0737A3C488}" type="slidenum">
              <a:rPr lang="en-US" smtClean="0"/>
              <a:t>68</a:t>
            </a:fld>
            <a:endParaRPr lang="en-US"/>
          </a:p>
        </p:txBody>
      </p:sp>
    </p:spTree>
    <p:extLst>
      <p:ext uri="{BB962C8B-B14F-4D97-AF65-F5344CB8AC3E}">
        <p14:creationId xmlns:p14="http://schemas.microsoft.com/office/powerpoint/2010/main" val="176004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this simple diagram that is pretty helpful in explaining an API. The colors are a bit off for me, but the explanation is good :D</a:t>
            </a:r>
          </a:p>
          <a:p>
            <a:r>
              <a:rPr lang="en-US" dirty="0"/>
              <a:t>(walk through the diagram)</a:t>
            </a:r>
          </a:p>
        </p:txBody>
      </p:sp>
      <p:sp>
        <p:nvSpPr>
          <p:cNvPr id="4" name="Slide Number Placeholder 3"/>
          <p:cNvSpPr>
            <a:spLocks noGrp="1"/>
          </p:cNvSpPr>
          <p:nvPr>
            <p:ph type="sldNum" sz="quarter" idx="5"/>
          </p:nvPr>
        </p:nvSpPr>
        <p:spPr/>
        <p:txBody>
          <a:bodyPr/>
          <a:lstStyle/>
          <a:p>
            <a:fld id="{9ED2B7D5-4F8B-478C-9237-6F0737A3C488}" type="slidenum">
              <a:rPr lang="en-US" smtClean="0"/>
              <a:t>7</a:t>
            </a:fld>
            <a:endParaRPr lang="en-US"/>
          </a:p>
        </p:txBody>
      </p:sp>
    </p:spTree>
    <p:extLst>
      <p:ext uri="{BB962C8B-B14F-4D97-AF65-F5344CB8AC3E}">
        <p14:creationId xmlns:p14="http://schemas.microsoft.com/office/powerpoint/2010/main" val="91379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APIs help developers interact with each others code. And reuse code that someone else wrote. </a:t>
            </a:r>
          </a:p>
          <a:p>
            <a:r>
              <a:rPr lang="en-US" dirty="0"/>
              <a:t>*So that way I don’t have to know how to code the pinch-zoom in my app all the way down to the devices operating system code. I just have to know that operating system has an API that I can use for those operations.</a:t>
            </a:r>
          </a:p>
        </p:txBody>
      </p:sp>
      <p:sp>
        <p:nvSpPr>
          <p:cNvPr id="4" name="Slide Number Placeholder 3"/>
          <p:cNvSpPr>
            <a:spLocks noGrp="1"/>
          </p:cNvSpPr>
          <p:nvPr>
            <p:ph type="sldNum" sz="quarter" idx="10"/>
          </p:nvPr>
        </p:nvSpPr>
        <p:spPr/>
        <p:txBody>
          <a:bodyPr/>
          <a:lstStyle/>
          <a:p>
            <a:fld id="{9ED2B7D5-4F8B-478C-9237-6F0737A3C488}" type="slidenum">
              <a:rPr lang="en-US" smtClean="0"/>
              <a:t>8</a:t>
            </a:fld>
            <a:endParaRPr lang="en-US"/>
          </a:p>
        </p:txBody>
      </p:sp>
    </p:spTree>
    <p:extLst>
      <p:ext uri="{BB962C8B-B14F-4D97-AF65-F5344CB8AC3E}">
        <p14:creationId xmlns:p14="http://schemas.microsoft.com/office/powerpoint/2010/main" val="2002219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services are just types of APIs</a:t>
            </a:r>
          </a:p>
          <a:p>
            <a:pPr marL="171450" indent="-171450">
              <a:buFont typeface="Arial" panose="020B0604020202020204" pitchFamily="34" charset="0"/>
              <a:buChar char="•"/>
            </a:pPr>
            <a:r>
              <a:rPr lang="en-US" dirty="0"/>
              <a:t>They are machines talking to other machines, basically, over a network such as HTTP</a:t>
            </a:r>
          </a:p>
          <a:p>
            <a:pPr marL="171450" indent="-171450">
              <a:buFont typeface="Arial" panose="020B0604020202020204" pitchFamily="34" charset="0"/>
              <a:buChar char="•"/>
            </a:pPr>
            <a:r>
              <a:rPr lang="en-US" dirty="0"/>
              <a:t>Because it uses HTTP to communicate, web services need a network connection</a:t>
            </a:r>
          </a:p>
          <a:p>
            <a:pPr marL="171450" indent="-171450">
              <a:buFont typeface="Arial" panose="020B0604020202020204" pitchFamily="34" charset="0"/>
              <a:buChar char="•"/>
            </a:pPr>
            <a:r>
              <a:rPr lang="en-US" dirty="0"/>
              <a:t>All web services are APIs but not all APIs are web services</a:t>
            </a:r>
          </a:p>
        </p:txBody>
      </p:sp>
      <p:sp>
        <p:nvSpPr>
          <p:cNvPr id="4" name="Slide Number Placeholder 3"/>
          <p:cNvSpPr>
            <a:spLocks noGrp="1"/>
          </p:cNvSpPr>
          <p:nvPr>
            <p:ph type="sldNum" sz="quarter" idx="10"/>
          </p:nvPr>
        </p:nvSpPr>
        <p:spPr/>
        <p:txBody>
          <a:bodyPr/>
          <a:lstStyle/>
          <a:p>
            <a:fld id="{9ED2B7D5-4F8B-478C-9237-6F0737A3C488}" type="slidenum">
              <a:rPr lang="en-US" smtClean="0"/>
              <a:t>9</a:t>
            </a:fld>
            <a:endParaRPr lang="en-US"/>
          </a:p>
        </p:txBody>
      </p:sp>
    </p:spTree>
    <p:extLst>
      <p:ext uri="{BB962C8B-B14F-4D97-AF65-F5344CB8AC3E}">
        <p14:creationId xmlns:p14="http://schemas.microsoft.com/office/powerpoint/2010/main" val="2622579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1B2577-1AD9-484A-BF7F-73F936A3C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C5B0A5D-A6F4-4AE1-8223-F53559186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546BD4-A990-4C28-96B7-22DBF52F9C27}"/>
              </a:ext>
            </a:extLst>
          </p:cNvPr>
          <p:cNvSpPr>
            <a:spLocks noGrp="1"/>
          </p:cNvSpPr>
          <p:nvPr>
            <p:ph type="ctrTitle"/>
          </p:nvPr>
        </p:nvSpPr>
        <p:spPr>
          <a:xfrm>
            <a:off x="233083" y="1060904"/>
            <a:ext cx="6687670" cy="2387600"/>
          </a:xfrm>
        </p:spPr>
        <p:txBody>
          <a:bodyPr anchor="b">
            <a:normAutofit/>
          </a:bodyPr>
          <a:lstStyle>
            <a:lvl1pPr algn="l">
              <a:defRPr sz="5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413D16-F813-4220-A1FD-5566AC876815}"/>
              </a:ext>
            </a:extLst>
          </p:cNvPr>
          <p:cNvSpPr>
            <a:spLocks noGrp="1"/>
          </p:cNvSpPr>
          <p:nvPr>
            <p:ph type="subTitle" idx="1"/>
          </p:nvPr>
        </p:nvSpPr>
        <p:spPr>
          <a:xfrm>
            <a:off x="233083" y="3478240"/>
            <a:ext cx="6687670" cy="1655762"/>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138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4625-9337-41DE-9F06-C3F1922E6A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E0070-3D99-42BA-8C45-430DB20A3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4EFB1F-CCB4-484B-96F6-774DEA8DCDF0}"/>
              </a:ext>
            </a:extLst>
          </p:cNvPr>
          <p:cNvSpPr>
            <a:spLocks noGrp="1"/>
          </p:cNvSpPr>
          <p:nvPr>
            <p:ph sz="half" idx="2"/>
          </p:nvPr>
        </p:nvSpPr>
        <p:spPr>
          <a:xfrm>
            <a:off x="839788" y="2505075"/>
            <a:ext cx="5157787" cy="342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B50EB0-49BB-45AB-9A2F-150DB18A1B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DA7F3D-2DA0-413E-B892-D93160B23629}"/>
              </a:ext>
            </a:extLst>
          </p:cNvPr>
          <p:cNvSpPr>
            <a:spLocks noGrp="1"/>
          </p:cNvSpPr>
          <p:nvPr>
            <p:ph sz="quarter" idx="4"/>
          </p:nvPr>
        </p:nvSpPr>
        <p:spPr>
          <a:xfrm>
            <a:off x="6172200" y="2505075"/>
            <a:ext cx="5183188" cy="342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6327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1142449-EF3C-41FA-AF13-7B93348890A4}"/>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endParaRPr lang="en-US" dirty="0"/>
          </a:p>
        </p:txBody>
      </p:sp>
    </p:spTree>
    <p:extLst>
      <p:ext uri="{BB962C8B-B14F-4D97-AF65-F5344CB8AC3E}">
        <p14:creationId xmlns:p14="http://schemas.microsoft.com/office/powerpoint/2010/main" val="1130673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AB7A76-33B2-4F7B-A5FC-E2E59CD0E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6002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2BBB12-43C5-48F4-A690-402F52A4E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0075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14D1B4-2F78-4EE3-BFA3-3CCC858B6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4593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468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162E-9981-479B-8020-39A15AA35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5430B-4879-48FB-B2CF-EE61E133CA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30B2E-88E3-4DC1-9EAC-B795538F91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72032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0F9F5-81AF-4701-83EC-695E4960F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CB832B-3C69-41C9-AA04-59340F7842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77BBDFD-3174-4B73-85A7-176AC238E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48892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EDA3-3D55-486A-8C55-E40FDDEF6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2247AF-7A57-4DCD-9040-21D6A94877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8060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4C868-F684-4F28-AF10-3C56DDF39AD2}"/>
              </a:ext>
            </a:extLst>
          </p:cNvPr>
          <p:cNvSpPr>
            <a:spLocks noGrp="1"/>
          </p:cNvSpPr>
          <p:nvPr>
            <p:ph type="title" orient="vert"/>
          </p:nvPr>
        </p:nvSpPr>
        <p:spPr>
          <a:xfrm>
            <a:off x="8724900" y="365125"/>
            <a:ext cx="2628900" cy="556951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185D34-0C67-47DD-B04E-83EB358DDDBE}"/>
              </a:ext>
            </a:extLst>
          </p:cNvPr>
          <p:cNvSpPr>
            <a:spLocks noGrp="1"/>
          </p:cNvSpPr>
          <p:nvPr>
            <p:ph type="body" orient="vert" idx="1"/>
          </p:nvPr>
        </p:nvSpPr>
        <p:spPr>
          <a:xfrm>
            <a:off x="838200" y="365125"/>
            <a:ext cx="7734300" cy="55695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89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Pl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EE7E4C-4972-407F-9248-48FF1521A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546BD4-A990-4C28-96B7-22DBF52F9C27}"/>
              </a:ext>
            </a:extLst>
          </p:cNvPr>
          <p:cNvSpPr>
            <a:spLocks noGrp="1"/>
          </p:cNvSpPr>
          <p:nvPr>
            <p:ph type="ctrTitle"/>
          </p:nvPr>
        </p:nvSpPr>
        <p:spPr>
          <a:xfrm>
            <a:off x="233083" y="1060904"/>
            <a:ext cx="6687670" cy="2387600"/>
          </a:xfrm>
        </p:spPr>
        <p:txBody>
          <a:bodyPr anchor="b">
            <a:normAutofit/>
          </a:bodyPr>
          <a:lstStyle>
            <a:lvl1pPr algn="l">
              <a:defRPr sz="5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413D16-F813-4220-A1FD-5566AC876815}"/>
              </a:ext>
            </a:extLst>
          </p:cNvPr>
          <p:cNvSpPr>
            <a:spLocks noGrp="1"/>
          </p:cNvSpPr>
          <p:nvPr>
            <p:ph type="subTitle" idx="1"/>
          </p:nvPr>
        </p:nvSpPr>
        <p:spPr>
          <a:xfrm>
            <a:off x="233083" y="3478240"/>
            <a:ext cx="6687670" cy="1655762"/>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53454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C07BBF-5A59-459D-AADF-F2D3F819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a:xfrm>
            <a:off x="838200" y="1825625"/>
            <a:ext cx="10515600" cy="4144869"/>
          </a:xfrm>
        </p:spPr>
        <p:txBody>
          <a:bodyPr>
            <a:normAutofit/>
          </a:bodyPr>
          <a:lstStyle>
            <a:lvl1pPr>
              <a:defRPr sz="3200" b="1" spc="30" baseline="0">
                <a:latin typeface="Roboto" pitchFamily="2" charset="0"/>
                <a:ea typeface="Roboto" pitchFamily="2" charset="0"/>
              </a:defRPr>
            </a:lvl1pPr>
            <a:lvl2pPr>
              <a:defRPr sz="2800" b="1" spc="30" baseline="0">
                <a:latin typeface="Roboto" pitchFamily="2" charset="0"/>
                <a:ea typeface="Roboto" pitchFamily="2" charset="0"/>
              </a:defRPr>
            </a:lvl2pPr>
            <a:lvl3pPr>
              <a:defRPr sz="2400" b="1" spc="30" baseline="0">
                <a:latin typeface="Roboto" pitchFamily="2" charset="0"/>
                <a:ea typeface="Roboto" pitchFamily="2" charset="0"/>
              </a:defRPr>
            </a:lvl3pPr>
            <a:lvl4pPr>
              <a:defRPr sz="2000" b="1" spc="30" baseline="0">
                <a:latin typeface="Roboto" pitchFamily="2" charset="0"/>
                <a:ea typeface="Roboto" pitchFamily="2" charset="0"/>
              </a:defRPr>
            </a:lvl4pPr>
            <a:lvl5pPr>
              <a:defRPr sz="2000" b="1" spc="30" baseline="0">
                <a:latin typeface="Roboto" pitchFamily="2" charset="0"/>
                <a:ea typeface="Roboto"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48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7AA0DF-E454-4561-A4F8-26A323A6F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320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D65283-2148-4EDB-A930-CC8158555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a:xfrm>
            <a:off x="838200" y="1825626"/>
            <a:ext cx="6419248" cy="3987426"/>
          </a:xfrm>
          <a:solidFill>
            <a:schemeClr val="bg1"/>
          </a:solidFill>
          <a:effectLst>
            <a:outerShdw blurRad="152400" dist="38100" dir="5400000" algn="ctr" rotWithShape="0">
              <a:schemeClr val="bg2">
                <a:lumMod val="10000"/>
                <a:alpha val="12000"/>
              </a:schemeClr>
            </a:outerShdw>
          </a:effectLst>
        </p:spPr>
        <p:txBody>
          <a:bodyPr lIns="274320" tIns="274320" rIns="274320" bIns="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125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Ques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03847-7C87-4DD4-BC84-981794B13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a:xfrm>
            <a:off x="838199" y="1825625"/>
            <a:ext cx="6183489" cy="41448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08D9-F500-436F-A2CD-A8EB7C759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07F4A2-9733-42F0-98C8-7FB2D35D24B5}"/>
              </a:ext>
            </a:extLst>
          </p:cNvPr>
          <p:cNvSpPr>
            <a:spLocks noGrp="1"/>
          </p:cNvSpPr>
          <p:nvPr>
            <p:ph type="body" idx="1"/>
          </p:nvPr>
        </p:nvSpPr>
        <p:spPr>
          <a:xfrm>
            <a:off x="831850" y="4589464"/>
            <a:ext cx="10515600" cy="1327242"/>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18383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_Pl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795A52-3ACA-4EE0-BDD5-C5FFC998F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56F0CE5-C72D-427D-9379-A6E188BA7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2B08D9-F500-436F-A2CD-A8EB7C759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07F4A2-9733-42F0-98C8-7FB2D35D24B5}"/>
              </a:ext>
            </a:extLst>
          </p:cNvPr>
          <p:cNvSpPr>
            <a:spLocks noGrp="1"/>
          </p:cNvSpPr>
          <p:nvPr>
            <p:ph type="body" idx="1"/>
          </p:nvPr>
        </p:nvSpPr>
        <p:spPr>
          <a:xfrm>
            <a:off x="831850" y="4589464"/>
            <a:ext cx="10515600" cy="1327242"/>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5555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AB28-EAE7-42E4-A82C-DC6DBD3EB2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05D10-2CAB-4885-9FE9-7B5C26426323}"/>
              </a:ext>
            </a:extLst>
          </p:cNvPr>
          <p:cNvSpPr>
            <a:spLocks noGrp="1"/>
          </p:cNvSpPr>
          <p:nvPr>
            <p:ph sz="half" idx="1"/>
          </p:nvPr>
        </p:nvSpPr>
        <p:spPr>
          <a:xfrm>
            <a:off x="838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D579B8-7F9E-446A-A0FD-3101E155272E}"/>
              </a:ext>
            </a:extLst>
          </p:cNvPr>
          <p:cNvSpPr>
            <a:spLocks noGrp="1"/>
          </p:cNvSpPr>
          <p:nvPr>
            <p:ph sz="half" idx="2"/>
          </p:nvPr>
        </p:nvSpPr>
        <p:spPr>
          <a:xfrm>
            <a:off x="6172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739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807EF-D4DE-4622-A993-EBF6A0938D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F354671-F8AA-41AF-80B4-93FE22A05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13C5442-4BF9-483A-8692-2E389C11304D}"/>
              </a:ext>
            </a:extLst>
          </p:cNvPr>
          <p:cNvSpPr>
            <a:spLocks noGrp="1"/>
          </p:cNvSpPr>
          <p:nvPr>
            <p:ph type="body" idx="1"/>
          </p:nvPr>
        </p:nvSpPr>
        <p:spPr>
          <a:xfrm>
            <a:off x="838200" y="1825625"/>
            <a:ext cx="10515600" cy="41448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0369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Bitter" panose="02000000000000000000" pitchFamily="2"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3200" b="1" kern="1200" spc="30" baseline="0">
          <a:solidFill>
            <a:schemeClr val="tx2"/>
          </a:solidFill>
          <a:latin typeface="Roboto" pitchFamily="2" charset="0"/>
          <a:ea typeface="Roboto" pitchFamily="2" charset="0"/>
          <a:cs typeface="+mn-cs"/>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800" b="1" kern="1200" spc="30" baseline="0">
          <a:solidFill>
            <a:schemeClr val="tx2"/>
          </a:solidFill>
          <a:latin typeface="Roboto" pitchFamily="2" charset="0"/>
          <a:ea typeface="Roboto" pitchFamily="2" charset="0"/>
          <a:cs typeface="+mn-cs"/>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400" b="1" kern="1200" spc="30" baseline="0">
          <a:solidFill>
            <a:schemeClr val="tx2"/>
          </a:solidFill>
          <a:latin typeface="Roboto" pitchFamily="2" charset="0"/>
          <a:ea typeface="Roboto" pitchFamily="2" charset="0"/>
          <a:cs typeface="+mn-cs"/>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dribbble.com/shots/4222448-Pancak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g33klady/TodoApiSample"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083" y="1095788"/>
            <a:ext cx="6405712" cy="2387600"/>
          </a:xfrm>
        </p:spPr>
        <p:txBody>
          <a:bodyPr>
            <a:normAutofit/>
          </a:bodyPr>
          <a:lstStyle/>
          <a:p>
            <a:pPr algn="l"/>
            <a:r>
              <a:rPr lang="en-US" sz="5000" dirty="0"/>
              <a:t>Testing Across the Stacks:</a:t>
            </a:r>
          </a:p>
        </p:txBody>
      </p:sp>
      <p:sp>
        <p:nvSpPr>
          <p:cNvPr id="3" name="Subtitle 2"/>
          <p:cNvSpPr>
            <a:spLocks noGrp="1"/>
          </p:cNvSpPr>
          <p:nvPr>
            <p:ph type="subTitle" idx="1"/>
          </p:nvPr>
        </p:nvSpPr>
        <p:spPr>
          <a:xfrm>
            <a:off x="233083" y="3483388"/>
            <a:ext cx="6687670" cy="1655762"/>
          </a:xfrm>
        </p:spPr>
        <p:txBody>
          <a:bodyPr anchor="t">
            <a:normAutofit/>
          </a:bodyPr>
          <a:lstStyle/>
          <a:p>
            <a:pPr algn="l"/>
            <a:r>
              <a:rPr lang="en-US" sz="3200" dirty="0"/>
              <a:t>An Intro to Testing Both the UI and API Layers Together</a:t>
            </a:r>
          </a:p>
        </p:txBody>
      </p:sp>
    </p:spTree>
    <p:extLst>
      <p:ext uri="{BB962C8B-B14F-4D97-AF65-F5344CB8AC3E}">
        <p14:creationId xmlns:p14="http://schemas.microsoft.com/office/powerpoint/2010/main" val="114658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vs Web Service</a:t>
            </a:r>
          </a:p>
        </p:txBody>
      </p:sp>
      <p:graphicFrame>
        <p:nvGraphicFramePr>
          <p:cNvPr id="5" name="Content Placeholder 4">
            <a:extLst>
              <a:ext uri="{FF2B5EF4-FFF2-40B4-BE49-F238E27FC236}">
                <a16:creationId xmlns:a16="http://schemas.microsoft.com/office/drawing/2014/main" id="{9CB01ADE-B969-4A30-9A6B-5FD405FE2643}"/>
              </a:ext>
            </a:extLst>
          </p:cNvPr>
          <p:cNvGraphicFramePr>
            <a:graphicFrameLocks noGrp="1"/>
          </p:cNvGraphicFramePr>
          <p:nvPr>
            <p:ph idx="1"/>
            <p:extLst>
              <p:ext uri="{D42A27DB-BD31-4B8C-83A1-F6EECF244321}">
                <p14:modId xmlns:p14="http://schemas.microsoft.com/office/powerpoint/2010/main" val="1404086083"/>
              </p:ext>
            </p:extLst>
          </p:nvPr>
        </p:nvGraphicFramePr>
        <p:xfrm>
          <a:off x="838200" y="1575105"/>
          <a:ext cx="10515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10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757F976-6979-41BE-91D9-62EAF0684B5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322F175-F1A2-444C-930C-3C236EEFFC2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CE533A8-9A6D-4190-8A39-380D18B185A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8E7AC41B-EDB2-4EBA-A681-ED045873DEF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250E-0E72-4E46-B9C3-F4F449B07418}"/>
              </a:ext>
            </a:extLst>
          </p:cNvPr>
          <p:cNvSpPr>
            <a:spLocks noGrp="1"/>
          </p:cNvSpPr>
          <p:nvPr>
            <p:ph type="title"/>
          </p:nvPr>
        </p:nvSpPr>
        <p:spPr/>
        <p:txBody>
          <a:bodyPr/>
          <a:lstStyle/>
          <a:p>
            <a:r>
              <a:rPr lang="en-US" dirty="0"/>
              <a:t>Types of Web Services</a:t>
            </a:r>
          </a:p>
        </p:txBody>
      </p:sp>
      <p:sp>
        <p:nvSpPr>
          <p:cNvPr id="3" name="Content Placeholder 2">
            <a:extLst>
              <a:ext uri="{FF2B5EF4-FFF2-40B4-BE49-F238E27FC236}">
                <a16:creationId xmlns:a16="http://schemas.microsoft.com/office/drawing/2014/main" id="{F3303CD1-1610-428D-AE52-312A4D36605D}"/>
              </a:ext>
            </a:extLst>
          </p:cNvPr>
          <p:cNvSpPr>
            <a:spLocks noGrp="1"/>
          </p:cNvSpPr>
          <p:nvPr>
            <p:ph idx="1"/>
          </p:nvPr>
        </p:nvSpPr>
        <p:spPr/>
        <p:txBody>
          <a:bodyPr/>
          <a:lstStyle/>
          <a:p>
            <a:r>
              <a:rPr lang="en-US" dirty="0"/>
              <a:t>REST</a:t>
            </a:r>
          </a:p>
          <a:p>
            <a:r>
              <a:rPr lang="en-US" dirty="0"/>
              <a:t>SOAP</a:t>
            </a:r>
          </a:p>
          <a:p>
            <a:r>
              <a:rPr lang="en-US" dirty="0" err="1"/>
              <a:t>GraphQL</a:t>
            </a:r>
            <a:endParaRPr lang="en-US" dirty="0"/>
          </a:p>
        </p:txBody>
      </p:sp>
    </p:spTree>
    <p:extLst>
      <p:ext uri="{BB962C8B-B14F-4D97-AF65-F5344CB8AC3E}">
        <p14:creationId xmlns:p14="http://schemas.microsoft.com/office/powerpoint/2010/main" val="1875523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REST Web Services</a:t>
            </a:r>
          </a:p>
        </p:txBody>
      </p:sp>
      <p:sp>
        <p:nvSpPr>
          <p:cNvPr id="3" name="Content Placeholder 2"/>
          <p:cNvSpPr>
            <a:spLocks noGrp="1"/>
          </p:cNvSpPr>
          <p:nvPr>
            <p:ph idx="1"/>
          </p:nvPr>
        </p:nvSpPr>
        <p:spPr/>
        <p:txBody>
          <a:bodyPr/>
          <a:lstStyle/>
          <a:p>
            <a:pPr>
              <a:spcBef>
                <a:spcPts val="600"/>
              </a:spcBef>
            </a:pPr>
            <a:r>
              <a:rPr lang="en-US" dirty="0"/>
              <a:t>URL tells you what you’re working with and doing</a:t>
            </a:r>
          </a:p>
          <a:p>
            <a:pPr>
              <a:spcBef>
                <a:spcPts val="600"/>
              </a:spcBef>
            </a:pPr>
            <a:r>
              <a:rPr lang="en-US" dirty="0"/>
              <a:t>Messages can be lightweight (even just the URL!)</a:t>
            </a:r>
          </a:p>
          <a:p>
            <a:pPr>
              <a:spcBef>
                <a:spcPts val="600"/>
              </a:spcBef>
            </a:pPr>
            <a:r>
              <a:rPr lang="en-US" dirty="0"/>
              <a:t>Good basis for these concepts</a:t>
            </a:r>
          </a:p>
          <a:p>
            <a:endParaRPr lang="en-US" dirty="0"/>
          </a:p>
        </p:txBody>
      </p:sp>
    </p:spTree>
    <p:extLst>
      <p:ext uri="{BB962C8B-B14F-4D97-AF65-F5344CB8AC3E}">
        <p14:creationId xmlns:p14="http://schemas.microsoft.com/office/powerpoint/2010/main" val="80871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a:t>
            </a:r>
          </a:p>
        </p:txBody>
      </p:sp>
      <p:sp>
        <p:nvSpPr>
          <p:cNvPr id="3" name="Content Placeholder 2">
            <a:extLst>
              <a:ext uri="{FF2B5EF4-FFF2-40B4-BE49-F238E27FC236}">
                <a16:creationId xmlns:a16="http://schemas.microsoft.com/office/drawing/2014/main" id="{B2E8946C-7F81-4244-9EC0-F4AE561E331A}"/>
              </a:ext>
            </a:extLst>
          </p:cNvPr>
          <p:cNvSpPr>
            <a:spLocks noGrp="1"/>
          </p:cNvSpPr>
          <p:nvPr>
            <p:ph idx="1"/>
          </p:nvPr>
        </p:nvSpPr>
        <p:spPr/>
        <p:txBody>
          <a:bodyPr/>
          <a:lstStyle/>
          <a:p>
            <a:endParaRPr lang="en-US"/>
          </a:p>
        </p:txBody>
      </p:sp>
      <p:graphicFrame>
        <p:nvGraphicFramePr>
          <p:cNvPr id="5" name="Diagram 4">
            <a:extLst>
              <a:ext uri="{FF2B5EF4-FFF2-40B4-BE49-F238E27FC236}">
                <a16:creationId xmlns:a16="http://schemas.microsoft.com/office/drawing/2014/main" id="{57C6913A-44BD-40F8-ABC2-97A1F1315D8F}"/>
              </a:ext>
            </a:extLst>
          </p:cNvPr>
          <p:cNvGraphicFramePr/>
          <p:nvPr>
            <p:extLst>
              <p:ext uri="{D42A27DB-BD31-4B8C-83A1-F6EECF244321}">
                <p14:modId xmlns:p14="http://schemas.microsoft.com/office/powerpoint/2010/main" val="1261190511"/>
              </p:ext>
            </p:extLst>
          </p:nvPr>
        </p:nvGraphicFramePr>
        <p:xfrm>
          <a:off x="2135250" y="1299633"/>
          <a:ext cx="7264400" cy="4258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60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a:t>
            </a:r>
          </a:p>
        </p:txBody>
      </p:sp>
      <p:sp>
        <p:nvSpPr>
          <p:cNvPr id="3" name="Content Placeholder 2"/>
          <p:cNvSpPr>
            <a:spLocks noGrp="1"/>
          </p:cNvSpPr>
          <p:nvPr>
            <p:ph idx="1"/>
          </p:nvPr>
        </p:nvSpPr>
        <p:spPr/>
        <p:txBody>
          <a:bodyPr/>
          <a:lstStyle/>
          <a:p>
            <a:pPr>
              <a:spcBef>
                <a:spcPts val="600"/>
              </a:spcBef>
            </a:pPr>
            <a:r>
              <a:rPr lang="en-US" dirty="0"/>
              <a:t>Client-Server architecture using HTTP protocol</a:t>
            </a:r>
          </a:p>
          <a:p>
            <a:pPr lvl="1">
              <a:spcBef>
                <a:spcPts val="600"/>
              </a:spcBef>
            </a:pPr>
            <a:r>
              <a:rPr lang="en-US" dirty="0"/>
              <a:t>Client sends Request to Server</a:t>
            </a:r>
          </a:p>
          <a:p>
            <a:pPr lvl="1">
              <a:spcBef>
                <a:spcPts val="600"/>
              </a:spcBef>
            </a:pPr>
            <a:r>
              <a:rPr lang="en-US" dirty="0"/>
              <a:t>Server sends Response back</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54960">
            <a:off x="1168110" y="3734275"/>
            <a:ext cx="2700222" cy="2356691"/>
          </a:xfrm>
          <a:prstGeom prst="rect">
            <a:avLst/>
          </a:prstGeom>
        </p:spPr>
      </p:pic>
      <p:pic>
        <p:nvPicPr>
          <p:cNvPr id="6" name="Picture 2" descr="http://www.cse.iitk.ac.in/users/dheeraj/cs425/fig.lec17/client_serv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49" y="2751185"/>
            <a:ext cx="4824983" cy="3106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3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pPr algn="l"/>
            <a:r>
              <a:rPr lang="en-US" dirty="0"/>
              <a:t>Why Test APIs?</a:t>
            </a:r>
          </a:p>
        </p:txBody>
      </p:sp>
      <p:sp>
        <p:nvSpPr>
          <p:cNvPr id="5" name="Text Placeholder 4">
            <a:extLst>
              <a:ext uri="{FF2B5EF4-FFF2-40B4-BE49-F238E27FC236}">
                <a16:creationId xmlns:a16="http://schemas.microsoft.com/office/drawing/2014/main" id="{5980E774-17A2-420E-AA52-E12A2344DB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594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3618240-FC6B-4658-93F1-B5458F6372EF}"/>
              </a:ext>
            </a:extLst>
          </p:cNvPr>
          <p:cNvSpPr>
            <a:spLocks noGrp="1"/>
          </p:cNvSpPr>
          <p:nvPr>
            <p:ph type="title"/>
          </p:nvPr>
        </p:nvSpPr>
        <p:spPr/>
        <p:txBody>
          <a:bodyPr/>
          <a:lstStyle/>
          <a:p>
            <a:r>
              <a:rPr lang="en-US" dirty="0"/>
              <a:t>Why Test APIs?</a:t>
            </a:r>
          </a:p>
        </p:txBody>
      </p:sp>
      <p:sp>
        <p:nvSpPr>
          <p:cNvPr id="2" name="Content Placeholder 1">
            <a:extLst>
              <a:ext uri="{FF2B5EF4-FFF2-40B4-BE49-F238E27FC236}">
                <a16:creationId xmlns:a16="http://schemas.microsoft.com/office/drawing/2014/main" id="{2B799F93-C2D0-46B1-9518-7CBCD945C5B6}"/>
              </a:ext>
            </a:extLst>
          </p:cNvPr>
          <p:cNvSpPr>
            <a:spLocks noGrp="1"/>
          </p:cNvSpPr>
          <p:nvPr>
            <p:ph idx="1"/>
          </p:nvPr>
        </p:nvSpPr>
        <p:spPr/>
        <p:txBody>
          <a:bodyPr/>
          <a:lstStyle/>
          <a:p>
            <a:endParaRPr lang="en-US"/>
          </a:p>
        </p:txBody>
      </p:sp>
      <p:sp>
        <p:nvSpPr>
          <p:cNvPr id="9" name="Oval 8">
            <a:extLst>
              <a:ext uri="{FF2B5EF4-FFF2-40B4-BE49-F238E27FC236}">
                <a16:creationId xmlns:a16="http://schemas.microsoft.com/office/drawing/2014/main" id="{1186329D-0EFA-4774-BA48-125900F0A7A9}"/>
              </a:ext>
            </a:extLst>
          </p:cNvPr>
          <p:cNvSpPr/>
          <p:nvPr/>
        </p:nvSpPr>
        <p:spPr>
          <a:xfrm>
            <a:off x="237319" y="2286000"/>
            <a:ext cx="3040912" cy="3062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HTML &amp;</a:t>
            </a:r>
          </a:p>
          <a:p>
            <a:pPr algn="ctr"/>
            <a:r>
              <a:rPr lang="en-US" sz="3200" dirty="0"/>
              <a:t>CSS</a:t>
            </a:r>
          </a:p>
        </p:txBody>
      </p:sp>
      <p:sp>
        <p:nvSpPr>
          <p:cNvPr id="10" name="Oval 9">
            <a:extLst>
              <a:ext uri="{FF2B5EF4-FFF2-40B4-BE49-F238E27FC236}">
                <a16:creationId xmlns:a16="http://schemas.microsoft.com/office/drawing/2014/main" id="{E476CDCD-935F-42DA-B873-E8798A8B801B}"/>
              </a:ext>
            </a:extLst>
          </p:cNvPr>
          <p:cNvSpPr/>
          <p:nvPr/>
        </p:nvSpPr>
        <p:spPr>
          <a:xfrm>
            <a:off x="6602960" y="2286000"/>
            <a:ext cx="3040912" cy="30621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API</a:t>
            </a:r>
          </a:p>
        </p:txBody>
      </p:sp>
      <p:sp>
        <p:nvSpPr>
          <p:cNvPr id="11" name="Oval 10">
            <a:extLst>
              <a:ext uri="{FF2B5EF4-FFF2-40B4-BE49-F238E27FC236}">
                <a16:creationId xmlns:a16="http://schemas.microsoft.com/office/drawing/2014/main" id="{B8F1607A-A0EC-4DE2-B4AE-E4D01CB9BAE5}"/>
              </a:ext>
            </a:extLst>
          </p:cNvPr>
          <p:cNvSpPr/>
          <p:nvPr/>
        </p:nvSpPr>
        <p:spPr>
          <a:xfrm>
            <a:off x="2652682" y="2286000"/>
            <a:ext cx="3040912" cy="3062176"/>
          </a:xfrm>
          <a:prstGeom prst="ellipse">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JavaScript</a:t>
            </a:r>
          </a:p>
        </p:txBody>
      </p:sp>
      <p:sp>
        <p:nvSpPr>
          <p:cNvPr id="12" name="Oval 11">
            <a:extLst>
              <a:ext uri="{FF2B5EF4-FFF2-40B4-BE49-F238E27FC236}">
                <a16:creationId xmlns:a16="http://schemas.microsoft.com/office/drawing/2014/main" id="{F008EF1F-602D-48A3-924C-47EDDFB6ACD5}"/>
              </a:ext>
            </a:extLst>
          </p:cNvPr>
          <p:cNvSpPr/>
          <p:nvPr/>
        </p:nvSpPr>
        <p:spPr>
          <a:xfrm>
            <a:off x="8913769" y="2286000"/>
            <a:ext cx="3040912" cy="3062176"/>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Backend</a:t>
            </a:r>
          </a:p>
        </p:txBody>
      </p:sp>
      <p:sp>
        <p:nvSpPr>
          <p:cNvPr id="15" name="Arrow: Chevron 14">
            <a:extLst>
              <a:ext uri="{FF2B5EF4-FFF2-40B4-BE49-F238E27FC236}">
                <a16:creationId xmlns:a16="http://schemas.microsoft.com/office/drawing/2014/main" id="{97A6327B-FDF0-4EC2-A4F9-CE3A432CDFD5}"/>
              </a:ext>
            </a:extLst>
          </p:cNvPr>
          <p:cNvSpPr/>
          <p:nvPr/>
        </p:nvSpPr>
        <p:spPr>
          <a:xfrm rot="10800000">
            <a:off x="5805376" y="2286000"/>
            <a:ext cx="1127051" cy="306217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61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3618240-FC6B-4658-93F1-B5458F6372EF}"/>
              </a:ext>
            </a:extLst>
          </p:cNvPr>
          <p:cNvSpPr>
            <a:spLocks noGrp="1"/>
          </p:cNvSpPr>
          <p:nvPr>
            <p:ph type="title"/>
          </p:nvPr>
        </p:nvSpPr>
        <p:spPr/>
        <p:txBody>
          <a:bodyPr/>
          <a:lstStyle/>
          <a:p>
            <a:r>
              <a:rPr lang="en-US" dirty="0"/>
              <a:t>Why Test APIs?</a:t>
            </a:r>
          </a:p>
        </p:txBody>
      </p:sp>
      <p:sp>
        <p:nvSpPr>
          <p:cNvPr id="2" name="Content Placeholder 1">
            <a:extLst>
              <a:ext uri="{FF2B5EF4-FFF2-40B4-BE49-F238E27FC236}">
                <a16:creationId xmlns:a16="http://schemas.microsoft.com/office/drawing/2014/main" id="{05CE5453-0F9F-44C7-9178-24A66A020B1E}"/>
              </a:ext>
            </a:extLst>
          </p:cNvPr>
          <p:cNvSpPr>
            <a:spLocks noGrp="1"/>
          </p:cNvSpPr>
          <p:nvPr>
            <p:ph idx="1"/>
          </p:nvPr>
        </p:nvSpPr>
        <p:spPr/>
        <p:txBody>
          <a:bodyPr/>
          <a:lstStyle/>
          <a:p>
            <a:endParaRPr lang="en-US"/>
          </a:p>
        </p:txBody>
      </p:sp>
      <p:sp>
        <p:nvSpPr>
          <p:cNvPr id="9" name="Oval 8">
            <a:extLst>
              <a:ext uri="{FF2B5EF4-FFF2-40B4-BE49-F238E27FC236}">
                <a16:creationId xmlns:a16="http://schemas.microsoft.com/office/drawing/2014/main" id="{1186329D-0EFA-4774-BA48-125900F0A7A9}"/>
              </a:ext>
            </a:extLst>
          </p:cNvPr>
          <p:cNvSpPr/>
          <p:nvPr/>
        </p:nvSpPr>
        <p:spPr>
          <a:xfrm>
            <a:off x="2365671" y="2286000"/>
            <a:ext cx="3040912" cy="3062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Someone else’s code</a:t>
            </a:r>
          </a:p>
        </p:txBody>
      </p:sp>
      <p:sp>
        <p:nvSpPr>
          <p:cNvPr id="10" name="Oval 9">
            <a:extLst>
              <a:ext uri="{FF2B5EF4-FFF2-40B4-BE49-F238E27FC236}">
                <a16:creationId xmlns:a16="http://schemas.microsoft.com/office/drawing/2014/main" id="{E476CDCD-935F-42DA-B873-E8798A8B801B}"/>
              </a:ext>
            </a:extLst>
          </p:cNvPr>
          <p:cNvSpPr/>
          <p:nvPr/>
        </p:nvSpPr>
        <p:spPr>
          <a:xfrm>
            <a:off x="6602960" y="2286000"/>
            <a:ext cx="3040912" cy="30621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API</a:t>
            </a:r>
          </a:p>
        </p:txBody>
      </p:sp>
      <p:sp>
        <p:nvSpPr>
          <p:cNvPr id="12" name="Oval 11">
            <a:extLst>
              <a:ext uri="{FF2B5EF4-FFF2-40B4-BE49-F238E27FC236}">
                <a16:creationId xmlns:a16="http://schemas.microsoft.com/office/drawing/2014/main" id="{F008EF1F-602D-48A3-924C-47EDDFB6ACD5}"/>
              </a:ext>
            </a:extLst>
          </p:cNvPr>
          <p:cNvSpPr/>
          <p:nvPr/>
        </p:nvSpPr>
        <p:spPr>
          <a:xfrm>
            <a:off x="8913769" y="2286000"/>
            <a:ext cx="3040912" cy="3062176"/>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Backend</a:t>
            </a:r>
          </a:p>
        </p:txBody>
      </p:sp>
      <p:sp>
        <p:nvSpPr>
          <p:cNvPr id="15" name="Arrow: Chevron 14">
            <a:extLst>
              <a:ext uri="{FF2B5EF4-FFF2-40B4-BE49-F238E27FC236}">
                <a16:creationId xmlns:a16="http://schemas.microsoft.com/office/drawing/2014/main" id="{97A6327B-FDF0-4EC2-A4F9-CE3A432CDFD5}"/>
              </a:ext>
            </a:extLst>
          </p:cNvPr>
          <p:cNvSpPr/>
          <p:nvPr/>
        </p:nvSpPr>
        <p:spPr>
          <a:xfrm rot="10800000">
            <a:off x="5805376" y="2286000"/>
            <a:ext cx="1127051" cy="306217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672C7B00-CD08-4493-8655-02800194D0B3}"/>
              </a:ext>
            </a:extLst>
          </p:cNvPr>
          <p:cNvSpPr/>
          <p:nvPr/>
        </p:nvSpPr>
        <p:spPr>
          <a:xfrm>
            <a:off x="2365671" y="2286000"/>
            <a:ext cx="3040912" cy="3062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API Client</a:t>
            </a:r>
          </a:p>
        </p:txBody>
      </p:sp>
      <p:pic>
        <p:nvPicPr>
          <p:cNvPr id="17" name="Picture 2" descr="https://addons.cdn.mozilla.net/user-media/addon_icons/0/722-64.png?modified=mcrushed">
            <a:extLst>
              <a:ext uri="{FF2B5EF4-FFF2-40B4-BE49-F238E27FC236}">
                <a16:creationId xmlns:a16="http://schemas.microsoft.com/office/drawing/2014/main" id="{2FA295A0-5DEF-4AB8-BAF3-ED5CF7799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613" y="2960635"/>
            <a:ext cx="1912089" cy="191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Test APIs?</a:t>
            </a:r>
          </a:p>
        </p:txBody>
      </p:sp>
      <p:sp>
        <p:nvSpPr>
          <p:cNvPr id="3" name="Content Placeholder 2"/>
          <p:cNvSpPr>
            <a:spLocks noGrp="1"/>
          </p:cNvSpPr>
          <p:nvPr>
            <p:ph idx="1"/>
          </p:nvPr>
        </p:nvSpPr>
        <p:spPr/>
        <p:txBody>
          <a:bodyPr/>
          <a:lstStyle/>
          <a:p>
            <a:pPr>
              <a:spcBef>
                <a:spcPts val="600"/>
              </a:spcBef>
            </a:pPr>
            <a:r>
              <a:rPr lang="en-US" dirty="0"/>
              <a:t>Usually complete before UI is even started</a:t>
            </a:r>
          </a:p>
          <a:p>
            <a:pPr>
              <a:spcBef>
                <a:spcPts val="600"/>
              </a:spcBef>
            </a:pPr>
            <a:r>
              <a:rPr lang="en-US" dirty="0"/>
              <a:t>Not everyone wants to use the UI!</a:t>
            </a:r>
          </a:p>
          <a:p>
            <a:pPr>
              <a:spcBef>
                <a:spcPts val="600"/>
              </a:spcBef>
            </a:pPr>
            <a:r>
              <a:rPr lang="en-US" dirty="0"/>
              <a:t>Validate the ductwork</a:t>
            </a:r>
          </a:p>
          <a:p>
            <a:pPr>
              <a:spcBef>
                <a:spcPts val="600"/>
              </a:spcBef>
            </a:pPr>
            <a:r>
              <a:rPr lang="en-US" dirty="0"/>
              <a:t>UI can pull in multiple APIs</a:t>
            </a:r>
          </a:p>
          <a:p>
            <a:pPr>
              <a:spcBef>
                <a:spcPts val="600"/>
              </a:spcBef>
            </a:pPr>
            <a:r>
              <a:rPr lang="en-US" dirty="0"/>
              <a:t>Because it’s code!</a:t>
            </a:r>
          </a:p>
          <a:p>
            <a:endParaRPr lang="en-US" dirty="0"/>
          </a:p>
        </p:txBody>
      </p:sp>
    </p:spTree>
    <p:extLst>
      <p:ext uri="{BB962C8B-B14F-4D97-AF65-F5344CB8AC3E}">
        <p14:creationId xmlns:p14="http://schemas.microsoft.com/office/powerpoint/2010/main" val="116520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A527-8469-489C-B5F7-1F7E9F2B08EE}"/>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5F47C7EF-8814-4FC6-BA26-7A658031D216}"/>
              </a:ext>
            </a:extLst>
          </p:cNvPr>
          <p:cNvSpPr/>
          <p:nvPr/>
        </p:nvSpPr>
        <p:spPr>
          <a:xfrm>
            <a:off x="0" y="-80010"/>
            <a:ext cx="12192000" cy="6938010"/>
          </a:xfrm>
          <a:prstGeom prst="rect">
            <a:avLst/>
          </a:prstGeom>
          <a:solidFill>
            <a:srgbClr val="8BCDFF"/>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042BA018-9D60-4240-9AD5-85B0164F9598}"/>
              </a:ext>
            </a:extLst>
          </p:cNvPr>
          <p:cNvPicPr>
            <a:picLocks noChangeAspect="1"/>
          </p:cNvPicPr>
          <p:nvPr/>
        </p:nvPicPr>
        <p:blipFill>
          <a:blip r:embed="rId3"/>
          <a:stretch>
            <a:fillRect/>
          </a:stretch>
        </p:blipFill>
        <p:spPr>
          <a:xfrm>
            <a:off x="1524000" y="0"/>
            <a:ext cx="9143999" cy="6857999"/>
          </a:xfrm>
          <a:prstGeom prst="rect">
            <a:avLst/>
          </a:prstGeom>
        </p:spPr>
      </p:pic>
      <p:sp>
        <p:nvSpPr>
          <p:cNvPr id="5" name="TextBox 4">
            <a:extLst>
              <a:ext uri="{FF2B5EF4-FFF2-40B4-BE49-F238E27FC236}">
                <a16:creationId xmlns:a16="http://schemas.microsoft.com/office/drawing/2014/main" id="{270D8DCE-0ADD-430C-B0A9-6E31C173E5EE}"/>
              </a:ext>
            </a:extLst>
          </p:cNvPr>
          <p:cNvSpPr txBox="1"/>
          <p:nvPr/>
        </p:nvSpPr>
        <p:spPr>
          <a:xfrm>
            <a:off x="0" y="6493510"/>
            <a:ext cx="4983480" cy="584775"/>
          </a:xfrm>
          <a:prstGeom prst="rect">
            <a:avLst/>
          </a:prstGeom>
          <a:noFill/>
        </p:spPr>
        <p:txBody>
          <a:bodyPr wrap="square" rtlCol="0">
            <a:spAutoFit/>
          </a:bodyPr>
          <a:lstStyle/>
          <a:p>
            <a:r>
              <a:rPr lang="en-US" sz="1400" i="1" dirty="0">
                <a:solidFill>
                  <a:schemeClr val="accent3">
                    <a:lumMod val="50000"/>
                  </a:schemeClr>
                </a:solidFill>
                <a:hlinkClick r:id="rId4">
                  <a:extLst>
                    <a:ext uri="{A12FA001-AC4F-418D-AE19-62706E023703}">
                      <ahyp:hlinkClr xmlns:ahyp="http://schemas.microsoft.com/office/drawing/2018/hyperlinkcolor" val="tx"/>
                    </a:ext>
                  </a:extLst>
                </a:hlinkClick>
              </a:rPr>
              <a:t>https://dribbble.com/shots/4222448-Pancakes</a:t>
            </a:r>
            <a:endParaRPr lang="en-US" sz="1400" i="1" dirty="0">
              <a:solidFill>
                <a:schemeClr val="accent3">
                  <a:lumMod val="50000"/>
                </a:schemeClr>
              </a:solidFill>
            </a:endParaRPr>
          </a:p>
          <a:p>
            <a:endParaRPr lang="en-US" dirty="0"/>
          </a:p>
        </p:txBody>
      </p:sp>
    </p:spTree>
    <p:extLst>
      <p:ext uri="{BB962C8B-B14F-4D97-AF65-F5344CB8AC3E}">
        <p14:creationId xmlns:p14="http://schemas.microsoft.com/office/powerpoint/2010/main" val="564454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a:t>
            </a:r>
          </a:p>
        </p:txBody>
      </p:sp>
      <p:sp>
        <p:nvSpPr>
          <p:cNvPr id="6" name="TextBox 5"/>
          <p:cNvSpPr txBox="1"/>
          <p:nvPr/>
        </p:nvSpPr>
        <p:spPr>
          <a:xfrm>
            <a:off x="737992" y="1523886"/>
            <a:ext cx="5785941" cy="1569660"/>
          </a:xfrm>
          <a:prstGeom prst="rect">
            <a:avLst/>
          </a:prstGeom>
          <a:noFill/>
        </p:spPr>
        <p:txBody>
          <a:bodyPr wrap="square" rtlCol="0">
            <a:spAutoFit/>
          </a:bodyPr>
          <a:lstStyle/>
          <a:p>
            <a:r>
              <a:rPr lang="en-US" sz="2400" dirty="0">
                <a:latin typeface="Bitter" panose="02000000000000000000" pitchFamily="2" charset="0"/>
              </a:rPr>
              <a:t>Hilary Weaver-Robb</a:t>
            </a:r>
          </a:p>
          <a:p>
            <a:r>
              <a:rPr lang="en-US" sz="2400" b="1" spc="30" dirty="0">
                <a:solidFill>
                  <a:schemeClr val="tx2"/>
                </a:solidFill>
                <a:latin typeface="Roboto" pitchFamily="2" charset="0"/>
                <a:ea typeface="Roboto" pitchFamily="2" charset="0"/>
              </a:rPr>
              <a:t>Sr. Software Engineer in Test – Quicken Loans, Detroit MI USA</a:t>
            </a:r>
          </a:p>
          <a:p>
            <a:endParaRPr lang="en-US" sz="2400" dirty="0">
              <a:solidFill>
                <a:schemeClr val="tx2"/>
              </a:solidFill>
              <a:latin typeface="Bitter" panose="02000000000000000000" pitchFamily="2" charset="0"/>
            </a:endParaRPr>
          </a:p>
        </p:txBody>
      </p:sp>
      <p:pic>
        <p:nvPicPr>
          <p:cNvPr id="13" name="Picture 12">
            <a:extLst>
              <a:ext uri="{FF2B5EF4-FFF2-40B4-BE49-F238E27FC236}">
                <a16:creationId xmlns:a16="http://schemas.microsoft.com/office/drawing/2014/main" id="{B3E36C8F-0C54-45BB-9E76-8F7F8AB2F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7" y="2849449"/>
            <a:ext cx="5052235" cy="2846092"/>
          </a:xfrm>
          <a:prstGeom prst="rect">
            <a:avLst/>
          </a:prstGeom>
        </p:spPr>
      </p:pic>
    </p:spTree>
    <p:extLst>
      <p:ext uri="{BB962C8B-B14F-4D97-AF65-F5344CB8AC3E}">
        <p14:creationId xmlns:p14="http://schemas.microsoft.com/office/powerpoint/2010/main" val="258250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pPr algn="l"/>
            <a:r>
              <a:rPr lang="en-US" dirty="0"/>
              <a:t>HTTP Response Codes and How They Fit</a:t>
            </a:r>
          </a:p>
        </p:txBody>
      </p:sp>
      <p:sp>
        <p:nvSpPr>
          <p:cNvPr id="5" name="Text Placeholder 4">
            <a:extLst>
              <a:ext uri="{FF2B5EF4-FFF2-40B4-BE49-F238E27FC236}">
                <a16:creationId xmlns:a16="http://schemas.microsoft.com/office/drawing/2014/main" id="{81B49716-ED6D-4141-BBE5-58B5C28999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758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Response Codes</a:t>
            </a:r>
          </a:p>
        </p:txBody>
      </p:sp>
      <p:sp>
        <p:nvSpPr>
          <p:cNvPr id="3" name="Content Placeholder 2"/>
          <p:cNvSpPr>
            <a:spLocks noGrp="1"/>
          </p:cNvSpPr>
          <p:nvPr>
            <p:ph idx="1"/>
          </p:nvPr>
        </p:nvSpPr>
        <p:spPr/>
        <p:txBody>
          <a:bodyPr/>
          <a:lstStyle/>
          <a:p>
            <a:r>
              <a:rPr lang="en-US" dirty="0"/>
              <a:t>Indicate if HTTP request is successful or not</a:t>
            </a:r>
          </a:p>
          <a:p>
            <a:pPr lvl="1"/>
            <a:r>
              <a:rPr lang="en-US" dirty="0"/>
              <a:t>Informational (100s)</a:t>
            </a:r>
          </a:p>
          <a:p>
            <a:pPr lvl="1"/>
            <a:r>
              <a:rPr lang="en-US" dirty="0"/>
              <a:t>Successful (200s)</a:t>
            </a:r>
          </a:p>
          <a:p>
            <a:pPr lvl="1"/>
            <a:r>
              <a:rPr lang="en-US" dirty="0"/>
              <a:t>Redirects (300s)</a:t>
            </a:r>
          </a:p>
          <a:p>
            <a:pPr lvl="1"/>
            <a:r>
              <a:rPr lang="en-US" dirty="0"/>
              <a:t>Client Errors (400s)</a:t>
            </a:r>
          </a:p>
          <a:p>
            <a:pPr lvl="1"/>
            <a:r>
              <a:rPr lang="en-US" dirty="0"/>
              <a:t>Server Errors (500s)</a:t>
            </a:r>
          </a:p>
        </p:txBody>
      </p:sp>
    </p:spTree>
    <p:extLst>
      <p:ext uri="{BB962C8B-B14F-4D97-AF65-F5344CB8AC3E}">
        <p14:creationId xmlns:p14="http://schemas.microsoft.com/office/powerpoint/2010/main" val="2604648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HTTP Response Codes</a:t>
            </a:r>
          </a:p>
        </p:txBody>
      </p:sp>
      <p:sp>
        <p:nvSpPr>
          <p:cNvPr id="3" name="Content Placeholder 2"/>
          <p:cNvSpPr>
            <a:spLocks noGrp="1"/>
          </p:cNvSpPr>
          <p:nvPr>
            <p:ph idx="1"/>
          </p:nvPr>
        </p:nvSpPr>
        <p:spPr/>
        <p:txBody>
          <a:bodyPr/>
          <a:lstStyle/>
          <a:p>
            <a:pPr>
              <a:spcBef>
                <a:spcPts val="600"/>
              </a:spcBef>
            </a:pPr>
            <a:r>
              <a:rPr lang="en-US" dirty="0"/>
              <a:t>Successful Codes (200s)</a:t>
            </a:r>
          </a:p>
          <a:p>
            <a:pPr lvl="1">
              <a:spcBef>
                <a:spcPts val="600"/>
              </a:spcBef>
            </a:pPr>
            <a:r>
              <a:rPr lang="en-US" dirty="0"/>
              <a:t>200 OK</a:t>
            </a:r>
          </a:p>
          <a:p>
            <a:pPr lvl="1">
              <a:spcBef>
                <a:spcPts val="600"/>
              </a:spcBef>
            </a:pPr>
            <a:r>
              <a:rPr lang="en-US" dirty="0"/>
              <a:t>201 Created</a:t>
            </a:r>
          </a:p>
          <a:p>
            <a:pPr lvl="1">
              <a:spcBef>
                <a:spcPts val="600"/>
              </a:spcBef>
            </a:pPr>
            <a:r>
              <a:rPr lang="en-US" dirty="0"/>
              <a:t>204 No Content</a:t>
            </a:r>
          </a:p>
          <a:p>
            <a:endParaRPr lang="en-US" dirty="0"/>
          </a:p>
        </p:txBody>
      </p:sp>
      <p:pic>
        <p:nvPicPr>
          <p:cNvPr id="6" name="Picture 5">
            <a:extLst>
              <a:ext uri="{FF2B5EF4-FFF2-40B4-BE49-F238E27FC236}">
                <a16:creationId xmlns:a16="http://schemas.microsoft.com/office/drawing/2014/main" id="{7DCB973B-D64C-469B-8F22-84932AC3BC25}"/>
              </a:ext>
            </a:extLst>
          </p:cNvPr>
          <p:cNvPicPr>
            <a:picLocks noChangeAspect="1"/>
          </p:cNvPicPr>
          <p:nvPr/>
        </p:nvPicPr>
        <p:blipFill>
          <a:blip r:embed="rId3"/>
          <a:stretch>
            <a:fillRect/>
          </a:stretch>
        </p:blipFill>
        <p:spPr>
          <a:xfrm>
            <a:off x="6096000" y="1369846"/>
            <a:ext cx="5718874" cy="4572000"/>
          </a:xfrm>
          <a:prstGeom prst="rect">
            <a:avLst/>
          </a:prstGeom>
        </p:spPr>
      </p:pic>
    </p:spTree>
    <p:extLst>
      <p:ext uri="{BB962C8B-B14F-4D97-AF65-F5344CB8AC3E}">
        <p14:creationId xmlns:p14="http://schemas.microsoft.com/office/powerpoint/2010/main" val="24795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HTTP Response Codes</a:t>
            </a:r>
          </a:p>
        </p:txBody>
      </p:sp>
      <p:sp>
        <p:nvSpPr>
          <p:cNvPr id="3" name="Content Placeholder 2"/>
          <p:cNvSpPr>
            <a:spLocks noGrp="1"/>
          </p:cNvSpPr>
          <p:nvPr>
            <p:ph idx="1"/>
          </p:nvPr>
        </p:nvSpPr>
        <p:spPr/>
        <p:txBody>
          <a:bodyPr/>
          <a:lstStyle/>
          <a:p>
            <a:pPr>
              <a:spcBef>
                <a:spcPts val="600"/>
              </a:spcBef>
            </a:pPr>
            <a:r>
              <a:rPr lang="en-US" dirty="0"/>
              <a:t>Redirection Codes</a:t>
            </a:r>
          </a:p>
          <a:p>
            <a:pPr lvl="1">
              <a:spcBef>
                <a:spcPts val="600"/>
              </a:spcBef>
            </a:pPr>
            <a:r>
              <a:rPr lang="en-US" dirty="0"/>
              <a:t>303 See Other</a:t>
            </a:r>
          </a:p>
          <a:p>
            <a:pPr lvl="1">
              <a:spcBef>
                <a:spcPts val="600"/>
              </a:spcBef>
            </a:pPr>
            <a:r>
              <a:rPr lang="en-US" dirty="0"/>
              <a:t>307 Temporary Redirect</a:t>
            </a:r>
          </a:p>
          <a:p>
            <a:endParaRPr lang="en-US" dirty="0"/>
          </a:p>
        </p:txBody>
      </p:sp>
      <p:pic>
        <p:nvPicPr>
          <p:cNvPr id="6" name="Picture 5">
            <a:extLst>
              <a:ext uri="{FF2B5EF4-FFF2-40B4-BE49-F238E27FC236}">
                <a16:creationId xmlns:a16="http://schemas.microsoft.com/office/drawing/2014/main" id="{EB3FCED3-CA74-4F2A-8724-5B7E711F1957}"/>
              </a:ext>
            </a:extLst>
          </p:cNvPr>
          <p:cNvPicPr>
            <a:picLocks noChangeAspect="1"/>
          </p:cNvPicPr>
          <p:nvPr/>
        </p:nvPicPr>
        <p:blipFill>
          <a:blip r:embed="rId3"/>
          <a:stretch>
            <a:fillRect/>
          </a:stretch>
        </p:blipFill>
        <p:spPr>
          <a:xfrm>
            <a:off x="6096000" y="1388681"/>
            <a:ext cx="5715000" cy="4568902"/>
          </a:xfrm>
          <a:prstGeom prst="rect">
            <a:avLst/>
          </a:prstGeom>
        </p:spPr>
      </p:pic>
      <p:pic>
        <p:nvPicPr>
          <p:cNvPr id="8" name="Picture 7">
            <a:extLst>
              <a:ext uri="{FF2B5EF4-FFF2-40B4-BE49-F238E27FC236}">
                <a16:creationId xmlns:a16="http://schemas.microsoft.com/office/drawing/2014/main" id="{0D6EEEA8-F614-4973-A2A7-E5037E41E8AE}"/>
              </a:ext>
            </a:extLst>
          </p:cNvPr>
          <p:cNvPicPr>
            <a:picLocks noChangeAspect="1"/>
          </p:cNvPicPr>
          <p:nvPr/>
        </p:nvPicPr>
        <p:blipFill>
          <a:blip r:embed="rId4"/>
          <a:stretch>
            <a:fillRect/>
          </a:stretch>
        </p:blipFill>
        <p:spPr>
          <a:xfrm>
            <a:off x="6096000" y="1388681"/>
            <a:ext cx="5715000" cy="4568902"/>
          </a:xfrm>
          <a:prstGeom prst="rect">
            <a:avLst/>
          </a:prstGeom>
        </p:spPr>
      </p:pic>
    </p:spTree>
    <p:extLst>
      <p:ext uri="{BB962C8B-B14F-4D97-AF65-F5344CB8AC3E}">
        <p14:creationId xmlns:p14="http://schemas.microsoft.com/office/powerpoint/2010/main" val="91991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HTTP Response Codes</a:t>
            </a:r>
          </a:p>
        </p:txBody>
      </p:sp>
      <p:sp>
        <p:nvSpPr>
          <p:cNvPr id="3" name="Content Placeholder 2"/>
          <p:cNvSpPr>
            <a:spLocks noGrp="1"/>
          </p:cNvSpPr>
          <p:nvPr>
            <p:ph idx="1"/>
          </p:nvPr>
        </p:nvSpPr>
        <p:spPr/>
        <p:txBody>
          <a:bodyPr/>
          <a:lstStyle/>
          <a:p>
            <a:pPr>
              <a:spcBef>
                <a:spcPts val="600"/>
              </a:spcBef>
            </a:pPr>
            <a:r>
              <a:rPr lang="en-US" dirty="0"/>
              <a:t>Client Error Codes</a:t>
            </a:r>
          </a:p>
          <a:p>
            <a:pPr lvl="1">
              <a:spcBef>
                <a:spcPts val="600"/>
              </a:spcBef>
            </a:pPr>
            <a:r>
              <a:rPr lang="en-US" dirty="0"/>
              <a:t>400 Bad Request</a:t>
            </a:r>
          </a:p>
          <a:p>
            <a:pPr lvl="1">
              <a:spcBef>
                <a:spcPts val="600"/>
              </a:spcBef>
            </a:pPr>
            <a:r>
              <a:rPr lang="en-US" dirty="0"/>
              <a:t>401 Unauthorized</a:t>
            </a:r>
          </a:p>
          <a:p>
            <a:pPr lvl="1">
              <a:spcBef>
                <a:spcPts val="600"/>
              </a:spcBef>
            </a:pPr>
            <a:r>
              <a:rPr lang="en-US" dirty="0"/>
              <a:t>403 Forbidden</a:t>
            </a:r>
          </a:p>
          <a:p>
            <a:pPr lvl="1">
              <a:spcBef>
                <a:spcPts val="600"/>
              </a:spcBef>
            </a:pPr>
            <a:r>
              <a:rPr lang="en-US" dirty="0"/>
              <a:t>404 Not Found</a:t>
            </a:r>
          </a:p>
          <a:p>
            <a:pPr lvl="1">
              <a:spcBef>
                <a:spcPts val="600"/>
              </a:spcBef>
            </a:pPr>
            <a:r>
              <a:rPr lang="en-US" dirty="0"/>
              <a:t>408 Request Timed Out</a:t>
            </a:r>
          </a:p>
          <a:p>
            <a:endParaRPr lang="en-US" dirty="0"/>
          </a:p>
        </p:txBody>
      </p:sp>
      <p:pic>
        <p:nvPicPr>
          <p:cNvPr id="6" name="Picture 5">
            <a:extLst>
              <a:ext uri="{FF2B5EF4-FFF2-40B4-BE49-F238E27FC236}">
                <a16:creationId xmlns:a16="http://schemas.microsoft.com/office/drawing/2014/main" id="{E132C288-8C1F-42CB-A7EC-D26AF9CF6DBE}"/>
              </a:ext>
            </a:extLst>
          </p:cNvPr>
          <p:cNvPicPr>
            <a:picLocks noChangeAspect="1"/>
          </p:cNvPicPr>
          <p:nvPr/>
        </p:nvPicPr>
        <p:blipFill>
          <a:blip r:embed="rId3"/>
          <a:stretch>
            <a:fillRect/>
          </a:stretch>
        </p:blipFill>
        <p:spPr>
          <a:xfrm>
            <a:off x="6096000" y="1401591"/>
            <a:ext cx="5715000" cy="4568903"/>
          </a:xfrm>
          <a:prstGeom prst="rect">
            <a:avLst/>
          </a:prstGeom>
        </p:spPr>
      </p:pic>
      <p:pic>
        <p:nvPicPr>
          <p:cNvPr id="8" name="Picture 7">
            <a:extLst>
              <a:ext uri="{FF2B5EF4-FFF2-40B4-BE49-F238E27FC236}">
                <a16:creationId xmlns:a16="http://schemas.microsoft.com/office/drawing/2014/main" id="{2A14978D-324A-4E8E-A349-AAB4E602A10D}"/>
              </a:ext>
            </a:extLst>
          </p:cNvPr>
          <p:cNvPicPr>
            <a:picLocks noChangeAspect="1"/>
          </p:cNvPicPr>
          <p:nvPr/>
        </p:nvPicPr>
        <p:blipFill>
          <a:blip r:embed="rId4"/>
          <a:stretch>
            <a:fillRect/>
          </a:stretch>
        </p:blipFill>
        <p:spPr>
          <a:xfrm>
            <a:off x="6096000" y="1387038"/>
            <a:ext cx="5715000" cy="4568902"/>
          </a:xfrm>
          <a:prstGeom prst="rect">
            <a:avLst/>
          </a:prstGeom>
        </p:spPr>
      </p:pic>
      <p:pic>
        <p:nvPicPr>
          <p:cNvPr id="10" name="Picture 9">
            <a:extLst>
              <a:ext uri="{FF2B5EF4-FFF2-40B4-BE49-F238E27FC236}">
                <a16:creationId xmlns:a16="http://schemas.microsoft.com/office/drawing/2014/main" id="{E8384E5E-271F-4EFF-9B0C-E344F39B587B}"/>
              </a:ext>
            </a:extLst>
          </p:cNvPr>
          <p:cNvPicPr>
            <a:picLocks noChangeAspect="1"/>
          </p:cNvPicPr>
          <p:nvPr/>
        </p:nvPicPr>
        <p:blipFill>
          <a:blip r:embed="rId5"/>
          <a:stretch>
            <a:fillRect/>
          </a:stretch>
        </p:blipFill>
        <p:spPr>
          <a:xfrm>
            <a:off x="6096000" y="1401591"/>
            <a:ext cx="5715000" cy="4568902"/>
          </a:xfrm>
          <a:prstGeom prst="rect">
            <a:avLst/>
          </a:prstGeom>
        </p:spPr>
      </p:pic>
      <p:pic>
        <p:nvPicPr>
          <p:cNvPr id="16" name="Picture 15">
            <a:extLst>
              <a:ext uri="{FF2B5EF4-FFF2-40B4-BE49-F238E27FC236}">
                <a16:creationId xmlns:a16="http://schemas.microsoft.com/office/drawing/2014/main" id="{D8B30440-3FA4-4B1A-B6C0-A130A10A0877}"/>
              </a:ext>
            </a:extLst>
          </p:cNvPr>
          <p:cNvPicPr>
            <a:picLocks noChangeAspect="1"/>
          </p:cNvPicPr>
          <p:nvPr/>
        </p:nvPicPr>
        <p:blipFill>
          <a:blip r:embed="rId6"/>
          <a:stretch>
            <a:fillRect/>
          </a:stretch>
        </p:blipFill>
        <p:spPr>
          <a:xfrm>
            <a:off x="6096000" y="1387038"/>
            <a:ext cx="5715000" cy="4568902"/>
          </a:xfrm>
          <a:prstGeom prst="rect">
            <a:avLst/>
          </a:prstGeom>
        </p:spPr>
      </p:pic>
    </p:spTree>
    <p:extLst>
      <p:ext uri="{BB962C8B-B14F-4D97-AF65-F5344CB8AC3E}">
        <p14:creationId xmlns:p14="http://schemas.microsoft.com/office/powerpoint/2010/main" val="13990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HTTP Response Codes</a:t>
            </a:r>
          </a:p>
        </p:txBody>
      </p:sp>
      <p:sp>
        <p:nvSpPr>
          <p:cNvPr id="3" name="Content Placeholder 2"/>
          <p:cNvSpPr>
            <a:spLocks noGrp="1"/>
          </p:cNvSpPr>
          <p:nvPr>
            <p:ph idx="1"/>
          </p:nvPr>
        </p:nvSpPr>
        <p:spPr/>
        <p:txBody>
          <a:bodyPr/>
          <a:lstStyle/>
          <a:p>
            <a:pPr>
              <a:spcBef>
                <a:spcPts val="600"/>
              </a:spcBef>
            </a:pPr>
            <a:r>
              <a:rPr lang="en-US" dirty="0"/>
              <a:t>Server Error Codes</a:t>
            </a:r>
          </a:p>
          <a:p>
            <a:pPr lvl="1">
              <a:spcBef>
                <a:spcPts val="600"/>
              </a:spcBef>
            </a:pPr>
            <a:r>
              <a:rPr lang="en-US" dirty="0"/>
              <a:t>500 Internal Server Error</a:t>
            </a:r>
          </a:p>
          <a:p>
            <a:pPr lvl="1">
              <a:spcBef>
                <a:spcPts val="600"/>
              </a:spcBef>
            </a:pPr>
            <a:r>
              <a:rPr lang="en-US" dirty="0"/>
              <a:t>503 Service Unavailable</a:t>
            </a:r>
          </a:p>
          <a:p>
            <a:endParaRPr lang="en-US" dirty="0"/>
          </a:p>
        </p:txBody>
      </p:sp>
      <p:pic>
        <p:nvPicPr>
          <p:cNvPr id="6" name="Picture 5">
            <a:extLst>
              <a:ext uri="{FF2B5EF4-FFF2-40B4-BE49-F238E27FC236}">
                <a16:creationId xmlns:a16="http://schemas.microsoft.com/office/drawing/2014/main" id="{CC512122-AE17-4891-87AF-C72BFA135342}"/>
              </a:ext>
            </a:extLst>
          </p:cNvPr>
          <p:cNvPicPr>
            <a:picLocks noChangeAspect="1"/>
          </p:cNvPicPr>
          <p:nvPr/>
        </p:nvPicPr>
        <p:blipFill>
          <a:blip r:embed="rId3"/>
          <a:stretch>
            <a:fillRect/>
          </a:stretch>
        </p:blipFill>
        <p:spPr>
          <a:xfrm>
            <a:off x="6096000" y="1401591"/>
            <a:ext cx="5715000" cy="4568903"/>
          </a:xfrm>
          <a:prstGeom prst="rect">
            <a:avLst/>
          </a:prstGeom>
        </p:spPr>
      </p:pic>
      <p:pic>
        <p:nvPicPr>
          <p:cNvPr id="8" name="Picture 7">
            <a:extLst>
              <a:ext uri="{FF2B5EF4-FFF2-40B4-BE49-F238E27FC236}">
                <a16:creationId xmlns:a16="http://schemas.microsoft.com/office/drawing/2014/main" id="{2EE3EDDD-B00F-4DF8-9933-06CEE783B24E}"/>
              </a:ext>
            </a:extLst>
          </p:cNvPr>
          <p:cNvPicPr>
            <a:picLocks noChangeAspect="1"/>
          </p:cNvPicPr>
          <p:nvPr/>
        </p:nvPicPr>
        <p:blipFill>
          <a:blip r:embed="rId4"/>
          <a:stretch>
            <a:fillRect/>
          </a:stretch>
        </p:blipFill>
        <p:spPr>
          <a:xfrm>
            <a:off x="6096000" y="1401591"/>
            <a:ext cx="5715000" cy="4568903"/>
          </a:xfrm>
          <a:prstGeom prst="rect">
            <a:avLst/>
          </a:prstGeom>
        </p:spPr>
      </p:pic>
    </p:spTree>
    <p:extLst>
      <p:ext uri="{BB962C8B-B14F-4D97-AF65-F5344CB8AC3E}">
        <p14:creationId xmlns:p14="http://schemas.microsoft.com/office/powerpoint/2010/main" val="39870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pPr algn="l"/>
            <a:r>
              <a:rPr lang="en-US" dirty="0"/>
              <a:t>How Can We Test APIs?</a:t>
            </a:r>
          </a:p>
        </p:txBody>
      </p:sp>
      <p:sp>
        <p:nvSpPr>
          <p:cNvPr id="5" name="Text Placeholder 4">
            <a:extLst>
              <a:ext uri="{FF2B5EF4-FFF2-40B4-BE49-F238E27FC236}">
                <a16:creationId xmlns:a16="http://schemas.microsoft.com/office/drawing/2014/main" id="{99B08250-FEEB-414E-BFF6-DCA4F791AD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5771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Test APIs?</a:t>
            </a:r>
          </a:p>
        </p:txBody>
      </p:sp>
      <p:sp>
        <p:nvSpPr>
          <p:cNvPr id="3" name="Content Placeholder 2"/>
          <p:cNvSpPr>
            <a:spLocks noGrp="1"/>
          </p:cNvSpPr>
          <p:nvPr>
            <p:ph idx="1"/>
          </p:nvPr>
        </p:nvSpPr>
        <p:spPr/>
        <p:txBody>
          <a:bodyPr numCol="2">
            <a:normAutofit lnSpcReduction="10000"/>
          </a:bodyPr>
          <a:lstStyle/>
          <a:p>
            <a:pPr>
              <a:spcBef>
                <a:spcPts val="600"/>
              </a:spcBef>
            </a:pPr>
            <a:r>
              <a:rPr lang="en-US" sz="2400" dirty="0"/>
              <a:t>Manual Testing Tools</a:t>
            </a:r>
          </a:p>
          <a:p>
            <a:pPr lvl="1">
              <a:spcBef>
                <a:spcPts val="600"/>
              </a:spcBef>
            </a:pPr>
            <a:r>
              <a:rPr lang="en-US" sz="2000" dirty="0"/>
              <a:t>Postman</a:t>
            </a:r>
          </a:p>
          <a:p>
            <a:pPr lvl="1">
              <a:spcBef>
                <a:spcPts val="600"/>
              </a:spcBef>
            </a:pPr>
            <a:r>
              <a:rPr lang="en-US" sz="2000" dirty="0"/>
              <a:t>Fiddler</a:t>
            </a:r>
          </a:p>
          <a:p>
            <a:pPr lvl="1">
              <a:spcBef>
                <a:spcPts val="600"/>
              </a:spcBef>
            </a:pPr>
            <a:r>
              <a:rPr lang="en-US" sz="2000" dirty="0"/>
              <a:t>Advanced REST Client</a:t>
            </a:r>
          </a:p>
          <a:p>
            <a:pPr lvl="1">
              <a:spcBef>
                <a:spcPts val="600"/>
              </a:spcBef>
            </a:pPr>
            <a:r>
              <a:rPr lang="en-US" sz="2000" dirty="0" err="1"/>
              <a:t>ReadyAPI</a:t>
            </a:r>
            <a:r>
              <a:rPr lang="en-US" sz="2000" dirty="0"/>
              <a:t> (</a:t>
            </a:r>
            <a:r>
              <a:rPr lang="en-US" sz="2000" dirty="0" err="1"/>
              <a:t>SoapUI</a:t>
            </a:r>
            <a:r>
              <a:rPr lang="en-US" sz="2000" dirty="0"/>
              <a:t>)</a:t>
            </a:r>
          </a:p>
          <a:p>
            <a:pPr lvl="1">
              <a:spcBef>
                <a:spcPts val="600"/>
              </a:spcBef>
            </a:pPr>
            <a:r>
              <a:rPr lang="en-US" sz="2000" dirty="0"/>
              <a:t>Swagger</a:t>
            </a:r>
          </a:p>
          <a:p>
            <a:pPr lvl="1">
              <a:spcBef>
                <a:spcPts val="600"/>
              </a:spcBef>
            </a:pPr>
            <a:r>
              <a:rPr lang="en-US" sz="2000" dirty="0"/>
              <a:t>Insomnia</a:t>
            </a:r>
          </a:p>
          <a:p>
            <a:pPr lvl="1">
              <a:spcBef>
                <a:spcPts val="600"/>
              </a:spcBef>
            </a:pPr>
            <a:r>
              <a:rPr lang="en-US" sz="2000" dirty="0"/>
              <a:t>Command line</a:t>
            </a:r>
          </a:p>
          <a:p>
            <a:pPr lvl="1">
              <a:spcBef>
                <a:spcPts val="600"/>
              </a:spcBef>
            </a:pPr>
            <a:r>
              <a:rPr lang="en-US" sz="2000" dirty="0"/>
              <a:t>Browser Dev Tools</a:t>
            </a:r>
          </a:p>
          <a:p>
            <a:pPr>
              <a:spcBef>
                <a:spcPts val="600"/>
              </a:spcBef>
            </a:pPr>
            <a:r>
              <a:rPr lang="en-US" sz="2400" dirty="0"/>
              <a:t>Automation Tools</a:t>
            </a:r>
          </a:p>
          <a:p>
            <a:pPr lvl="1">
              <a:spcBef>
                <a:spcPts val="600"/>
              </a:spcBef>
            </a:pPr>
            <a:r>
              <a:rPr lang="en-US" sz="2000" dirty="0"/>
              <a:t>Postman</a:t>
            </a:r>
          </a:p>
          <a:p>
            <a:pPr lvl="1">
              <a:spcBef>
                <a:spcPts val="600"/>
              </a:spcBef>
            </a:pPr>
            <a:r>
              <a:rPr lang="en-US" sz="2000" dirty="0" err="1"/>
              <a:t>ReadyAPI</a:t>
            </a:r>
            <a:endParaRPr lang="en-US" sz="2000" dirty="0"/>
          </a:p>
          <a:p>
            <a:pPr lvl="1">
              <a:spcBef>
                <a:spcPts val="600"/>
              </a:spcBef>
            </a:pPr>
            <a:r>
              <a:rPr lang="en-US" sz="2000" dirty="0"/>
              <a:t>Most unit testing frameworks</a:t>
            </a:r>
          </a:p>
          <a:p>
            <a:endParaRPr lang="en-US" dirty="0"/>
          </a:p>
        </p:txBody>
      </p:sp>
    </p:spTree>
    <p:extLst>
      <p:ext uri="{BB962C8B-B14F-4D97-AF65-F5344CB8AC3E}">
        <p14:creationId xmlns:p14="http://schemas.microsoft.com/office/powerpoint/2010/main" val="15923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1000" fill="hold"/>
                                        <p:tgtEl>
                                          <p:spTgt spid="3">
                                            <p:txEl>
                                              <p:pRg st="1" end="1"/>
                                            </p:txEl>
                                          </p:spTgt>
                                        </p:tgtEl>
                                        <p:attrNameLst>
                                          <p:attrName>style.color</p:attrName>
                                        </p:attrNameLst>
                                      </p:cBhvr>
                                      <p:to>
                                        <a:schemeClr val="accent1"/>
                                      </p:to>
                                    </p:animClr>
                                  </p:childTnLst>
                                </p:cTn>
                              </p:par>
                              <p:par>
                                <p:cTn id="17" presetID="3" presetClass="emph" presetSubtype="2" fill="hold" nodeType="withEffect">
                                  <p:stCondLst>
                                    <p:cond delay="0"/>
                                  </p:stCondLst>
                                  <p:childTnLst>
                                    <p:animClr clrSpc="rgb" dir="cw">
                                      <p:cBhvr override="childStyle">
                                        <p:cTn id="18" dur="1000" fill="hold"/>
                                        <p:tgtEl>
                                          <p:spTgt spid="3">
                                            <p:txEl>
                                              <p:pRg st="8" end="8"/>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C237-E38B-4D6C-A55F-259C99950F64}"/>
              </a:ext>
            </a:extLst>
          </p:cNvPr>
          <p:cNvSpPr>
            <a:spLocks noGrp="1"/>
          </p:cNvSpPr>
          <p:nvPr>
            <p:ph type="title"/>
          </p:nvPr>
        </p:nvSpPr>
        <p:spPr/>
        <p:txBody>
          <a:bodyPr/>
          <a:lstStyle/>
          <a:p>
            <a:r>
              <a:rPr lang="en-US" dirty="0"/>
              <a:t>Why Do We Need These Tools?</a:t>
            </a:r>
          </a:p>
        </p:txBody>
      </p:sp>
      <p:sp>
        <p:nvSpPr>
          <p:cNvPr id="3" name="Content Placeholder 2">
            <a:extLst>
              <a:ext uri="{FF2B5EF4-FFF2-40B4-BE49-F238E27FC236}">
                <a16:creationId xmlns:a16="http://schemas.microsoft.com/office/drawing/2014/main" id="{1931CC41-D385-48B1-9DAA-0569402C378D}"/>
              </a:ext>
            </a:extLst>
          </p:cNvPr>
          <p:cNvSpPr>
            <a:spLocks noGrp="1"/>
          </p:cNvSpPr>
          <p:nvPr>
            <p:ph idx="1"/>
          </p:nvPr>
        </p:nvSpPr>
        <p:spPr/>
        <p:txBody>
          <a:bodyPr/>
          <a:lstStyle/>
          <a:p>
            <a:r>
              <a:rPr lang="en-US" dirty="0"/>
              <a:t>We need some form of interface</a:t>
            </a:r>
          </a:p>
          <a:p>
            <a:pPr lvl="1"/>
            <a:r>
              <a:rPr lang="en-US" dirty="0"/>
              <a:t>Act as the client</a:t>
            </a:r>
          </a:p>
          <a:p>
            <a:pPr lvl="1"/>
            <a:r>
              <a:rPr lang="en-US" dirty="0"/>
              <a:t>Make the request</a:t>
            </a:r>
          </a:p>
          <a:p>
            <a:pPr lvl="1"/>
            <a:r>
              <a:rPr lang="en-US" dirty="0"/>
              <a:t>Receive the response</a:t>
            </a:r>
          </a:p>
          <a:p>
            <a:pPr lvl="1"/>
            <a:r>
              <a:rPr lang="en-US" dirty="0"/>
              <a:t>Handle headers/cookies/</a:t>
            </a:r>
            <a:r>
              <a:rPr lang="en-US" dirty="0" err="1"/>
              <a:t>etc</a:t>
            </a:r>
            <a:endParaRPr lang="en-US" dirty="0"/>
          </a:p>
          <a:p>
            <a:r>
              <a:rPr lang="en-US" dirty="0"/>
              <a:t>Not all APIs have a UI function correlated</a:t>
            </a:r>
          </a:p>
        </p:txBody>
      </p:sp>
    </p:spTree>
    <p:extLst>
      <p:ext uri="{BB962C8B-B14F-4D97-AF65-F5344CB8AC3E}">
        <p14:creationId xmlns:p14="http://schemas.microsoft.com/office/powerpoint/2010/main" val="238369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Tests Can We Perform?</a:t>
            </a:r>
          </a:p>
        </p:txBody>
      </p:sp>
      <p:sp>
        <p:nvSpPr>
          <p:cNvPr id="3" name="Content Placeholder 2"/>
          <p:cNvSpPr>
            <a:spLocks noGrp="1"/>
          </p:cNvSpPr>
          <p:nvPr>
            <p:ph idx="1"/>
          </p:nvPr>
        </p:nvSpPr>
        <p:spPr>
          <a:xfrm>
            <a:off x="838200" y="1600157"/>
            <a:ext cx="10515600" cy="4144869"/>
          </a:xfrm>
        </p:spPr>
        <p:txBody>
          <a:bodyPr numCol="2">
            <a:normAutofit fontScale="85000" lnSpcReduction="20000"/>
          </a:bodyPr>
          <a:lstStyle/>
          <a:p>
            <a:pPr>
              <a:spcBef>
                <a:spcPts val="600"/>
              </a:spcBef>
            </a:pPr>
            <a:r>
              <a:rPr lang="en-US" dirty="0"/>
              <a:t>Smoke tests</a:t>
            </a:r>
          </a:p>
          <a:p>
            <a:pPr>
              <a:spcBef>
                <a:spcPts val="600"/>
              </a:spcBef>
            </a:pPr>
            <a:r>
              <a:rPr lang="en-US" dirty="0"/>
              <a:t>CRUD </a:t>
            </a:r>
          </a:p>
          <a:p>
            <a:pPr>
              <a:spcBef>
                <a:spcPts val="600"/>
              </a:spcBef>
            </a:pPr>
            <a:r>
              <a:rPr lang="en-US" dirty="0"/>
              <a:t>Boundary</a:t>
            </a:r>
          </a:p>
          <a:p>
            <a:pPr>
              <a:spcBef>
                <a:spcPts val="600"/>
              </a:spcBef>
            </a:pPr>
            <a:r>
              <a:rPr lang="en-US" dirty="0"/>
              <a:t>Required Fields</a:t>
            </a:r>
          </a:p>
          <a:p>
            <a:pPr>
              <a:spcBef>
                <a:spcPts val="600"/>
              </a:spcBef>
            </a:pPr>
            <a:r>
              <a:rPr lang="en-US" dirty="0"/>
              <a:t>Field Type</a:t>
            </a:r>
          </a:p>
          <a:p>
            <a:pPr>
              <a:spcBef>
                <a:spcPts val="600"/>
              </a:spcBef>
            </a:pPr>
            <a:r>
              <a:rPr lang="en-US" dirty="0"/>
              <a:t>Error Conditions</a:t>
            </a:r>
          </a:p>
          <a:p>
            <a:pPr>
              <a:spcBef>
                <a:spcPts val="600"/>
              </a:spcBef>
            </a:pPr>
            <a:r>
              <a:rPr lang="en-US" dirty="0"/>
              <a:t>Security</a:t>
            </a:r>
          </a:p>
          <a:p>
            <a:pPr>
              <a:spcBef>
                <a:spcPts val="600"/>
              </a:spcBef>
            </a:pPr>
            <a:r>
              <a:rPr lang="en-US" dirty="0"/>
              <a:t>Performance/load/stress</a:t>
            </a:r>
          </a:p>
          <a:p>
            <a:pPr>
              <a:spcBef>
                <a:spcPts val="600"/>
              </a:spcBef>
            </a:pPr>
            <a:r>
              <a:rPr lang="en-US" dirty="0"/>
              <a:t>Usability</a:t>
            </a:r>
          </a:p>
          <a:p>
            <a:pPr>
              <a:spcBef>
                <a:spcPts val="600"/>
              </a:spcBef>
            </a:pPr>
            <a:r>
              <a:rPr lang="en-US" dirty="0"/>
              <a:t>Localization</a:t>
            </a:r>
          </a:p>
          <a:p>
            <a:pPr>
              <a:spcBef>
                <a:spcPts val="600"/>
              </a:spcBef>
            </a:pPr>
            <a:r>
              <a:rPr lang="en-US" dirty="0"/>
              <a:t>Consumer-Driven Contract</a:t>
            </a:r>
          </a:p>
          <a:p>
            <a:pPr>
              <a:spcBef>
                <a:spcPts val="600"/>
              </a:spcBef>
            </a:pPr>
            <a:r>
              <a:rPr lang="en-US" dirty="0"/>
              <a:t>Many more!</a:t>
            </a:r>
          </a:p>
          <a:p>
            <a:endParaRPr lang="en-US" dirty="0"/>
          </a:p>
        </p:txBody>
      </p:sp>
    </p:spTree>
    <p:extLst>
      <p:ext uri="{BB962C8B-B14F-4D97-AF65-F5344CB8AC3E}">
        <p14:creationId xmlns:p14="http://schemas.microsoft.com/office/powerpoint/2010/main" val="944751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6626-44EC-4155-B5A1-73AA134089D3}"/>
              </a:ext>
            </a:extLst>
          </p:cNvPr>
          <p:cNvSpPr>
            <a:spLocks noGrp="1"/>
          </p:cNvSpPr>
          <p:nvPr>
            <p:ph type="title"/>
          </p:nvPr>
        </p:nvSpPr>
        <p:spPr/>
        <p:txBody>
          <a:bodyPr/>
          <a:lstStyle/>
          <a:p>
            <a:r>
              <a:rPr lang="en-US" dirty="0"/>
              <a:t>Full Stack Testing</a:t>
            </a:r>
          </a:p>
        </p:txBody>
      </p:sp>
      <p:sp>
        <p:nvSpPr>
          <p:cNvPr id="5" name="Thought Bubble: Cloud 4">
            <a:extLst>
              <a:ext uri="{FF2B5EF4-FFF2-40B4-BE49-F238E27FC236}">
                <a16:creationId xmlns:a16="http://schemas.microsoft.com/office/drawing/2014/main" id="{F423D159-23CC-47B9-A88E-9AA5B0900A80}"/>
              </a:ext>
            </a:extLst>
          </p:cNvPr>
          <p:cNvSpPr/>
          <p:nvPr/>
        </p:nvSpPr>
        <p:spPr>
          <a:xfrm>
            <a:off x="826075" y="2537039"/>
            <a:ext cx="4054644" cy="2806773"/>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6" name="Picture 2" descr="Image result for application icon">
            <a:extLst>
              <a:ext uri="{FF2B5EF4-FFF2-40B4-BE49-F238E27FC236}">
                <a16:creationId xmlns:a16="http://schemas.microsoft.com/office/drawing/2014/main" id="{1CE26DEA-1CD1-479A-8711-AFF02EE59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773" y="3041435"/>
            <a:ext cx="1713247" cy="171324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hevron 5">
            <a:extLst>
              <a:ext uri="{FF2B5EF4-FFF2-40B4-BE49-F238E27FC236}">
                <a16:creationId xmlns:a16="http://schemas.microsoft.com/office/drawing/2014/main" id="{CF9E7890-5339-490D-8DC7-7694126EA491}"/>
              </a:ext>
            </a:extLst>
          </p:cNvPr>
          <p:cNvSpPr/>
          <p:nvPr/>
        </p:nvSpPr>
        <p:spPr>
          <a:xfrm>
            <a:off x="4868593" y="2957690"/>
            <a:ext cx="994611" cy="167826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C4E197FA-3A2F-4D88-9CB7-27EDF5FE5102}"/>
              </a:ext>
            </a:extLst>
          </p:cNvPr>
          <p:cNvGrpSpPr/>
          <p:nvPr/>
        </p:nvGrpSpPr>
        <p:grpSpPr>
          <a:xfrm>
            <a:off x="5936625" y="339912"/>
            <a:ext cx="6032108" cy="4978687"/>
            <a:chOff x="5863204" y="365125"/>
            <a:chExt cx="6032108" cy="4978687"/>
          </a:xfrm>
        </p:grpSpPr>
        <p:sp>
          <p:nvSpPr>
            <p:cNvPr id="7" name="Thought Bubble: Cloud 6">
              <a:extLst>
                <a:ext uri="{FF2B5EF4-FFF2-40B4-BE49-F238E27FC236}">
                  <a16:creationId xmlns:a16="http://schemas.microsoft.com/office/drawing/2014/main" id="{320ADB6D-C7FC-47C5-9C5E-1125908A7809}"/>
                </a:ext>
              </a:extLst>
            </p:cNvPr>
            <p:cNvSpPr/>
            <p:nvPr/>
          </p:nvSpPr>
          <p:spPr>
            <a:xfrm>
              <a:off x="5863204" y="365125"/>
              <a:ext cx="6032108" cy="4978687"/>
            </a:xfrm>
            <a:prstGeom prst="cloudCallout">
              <a:avLst>
                <a:gd name="adj1" fmla="val -27490"/>
                <a:gd name="adj2" fmla="val 5990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2" descr="Image result for application icon">
              <a:extLst>
                <a:ext uri="{FF2B5EF4-FFF2-40B4-BE49-F238E27FC236}">
                  <a16:creationId xmlns:a16="http://schemas.microsoft.com/office/drawing/2014/main" id="{0947CF9A-19C6-453A-960B-20454696C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098" y="2499839"/>
              <a:ext cx="1713247" cy="17132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erver stack icon">
              <a:extLst>
                <a:ext uri="{FF2B5EF4-FFF2-40B4-BE49-F238E27FC236}">
                  <a16:creationId xmlns:a16="http://schemas.microsoft.com/office/drawing/2014/main" id="{B41B32DC-9BD9-41C3-B810-4DE943143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5024" y="2211276"/>
              <a:ext cx="1155543" cy="11555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tabase icon">
              <a:extLst>
                <a:ext uri="{FF2B5EF4-FFF2-40B4-BE49-F238E27FC236}">
                  <a16:creationId xmlns:a16="http://schemas.microsoft.com/office/drawing/2014/main" id="{4CDB0771-0DC6-4791-8E31-56C26AE05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9954" y="1484492"/>
              <a:ext cx="1015347" cy="1015347"/>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urved Down 10">
              <a:extLst>
                <a:ext uri="{FF2B5EF4-FFF2-40B4-BE49-F238E27FC236}">
                  <a16:creationId xmlns:a16="http://schemas.microsoft.com/office/drawing/2014/main" id="{E951BFA5-1992-446F-9639-A7A54DFE4203}"/>
                </a:ext>
              </a:extLst>
            </p:cNvPr>
            <p:cNvSpPr/>
            <p:nvPr/>
          </p:nvSpPr>
          <p:spPr>
            <a:xfrm rot="21227771">
              <a:off x="7057173" y="1861481"/>
              <a:ext cx="1885503" cy="5046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F4B5CB31-AE4C-40CC-87F0-DC6F7264DB8F}"/>
                </a:ext>
              </a:extLst>
            </p:cNvPr>
            <p:cNvSpPr/>
            <p:nvPr/>
          </p:nvSpPr>
          <p:spPr>
            <a:xfrm rot="20066947">
              <a:off x="9428431" y="1373433"/>
              <a:ext cx="1264767" cy="5046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6BA613CB-FF19-498C-B32A-20FC4AB18EE1}"/>
                </a:ext>
              </a:extLst>
            </p:cNvPr>
            <p:cNvSpPr/>
            <p:nvPr/>
          </p:nvSpPr>
          <p:spPr>
            <a:xfrm rot="9653174">
              <a:off x="9896021" y="2685333"/>
              <a:ext cx="1360373" cy="3578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Down 19">
              <a:extLst>
                <a:ext uri="{FF2B5EF4-FFF2-40B4-BE49-F238E27FC236}">
                  <a16:creationId xmlns:a16="http://schemas.microsoft.com/office/drawing/2014/main" id="{5058DFED-8760-4819-A772-B3BA79878EA0}"/>
                </a:ext>
              </a:extLst>
            </p:cNvPr>
            <p:cNvSpPr/>
            <p:nvPr/>
          </p:nvSpPr>
          <p:spPr>
            <a:xfrm rot="9071476">
              <a:off x="7904219" y="3716230"/>
              <a:ext cx="1474339" cy="55537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lowchart: Predefined Process 11">
              <a:extLst>
                <a:ext uri="{FF2B5EF4-FFF2-40B4-BE49-F238E27FC236}">
                  <a16:creationId xmlns:a16="http://schemas.microsoft.com/office/drawing/2014/main" id="{89E1730B-76A7-47D4-9EA8-2450356516AB}"/>
                </a:ext>
              </a:extLst>
            </p:cNvPr>
            <p:cNvSpPr/>
            <p:nvPr/>
          </p:nvSpPr>
          <p:spPr>
            <a:xfrm>
              <a:off x="8238073" y="989124"/>
              <a:ext cx="934862" cy="61525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Flowchart: Predefined Process 21">
              <a:extLst>
                <a:ext uri="{FF2B5EF4-FFF2-40B4-BE49-F238E27FC236}">
                  <a16:creationId xmlns:a16="http://schemas.microsoft.com/office/drawing/2014/main" id="{90760819-4B9A-4907-9FE0-6FC00AC0DD47}"/>
                </a:ext>
              </a:extLst>
            </p:cNvPr>
            <p:cNvSpPr/>
            <p:nvPr/>
          </p:nvSpPr>
          <p:spPr>
            <a:xfrm>
              <a:off x="10138322" y="660336"/>
              <a:ext cx="872617" cy="511713"/>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Flowchart: Predefined Process 22">
              <a:extLst>
                <a:ext uri="{FF2B5EF4-FFF2-40B4-BE49-F238E27FC236}">
                  <a16:creationId xmlns:a16="http://schemas.microsoft.com/office/drawing/2014/main" id="{33DF642C-ABB2-4F30-B2BD-A4B3A91FC252}"/>
                </a:ext>
              </a:extLst>
            </p:cNvPr>
            <p:cNvSpPr/>
            <p:nvPr/>
          </p:nvSpPr>
          <p:spPr>
            <a:xfrm>
              <a:off x="9959584" y="3731315"/>
              <a:ext cx="934862" cy="61525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ED461CE0-75A9-4805-8E56-0E8F18E1C201}"/>
                </a:ext>
              </a:extLst>
            </p:cNvPr>
            <p:cNvSpPr/>
            <p:nvPr/>
          </p:nvSpPr>
          <p:spPr>
            <a:xfrm rot="3291597">
              <a:off x="8842341" y="1792772"/>
              <a:ext cx="514921" cy="287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1A68696-1AB9-42BD-87CF-6F56469E6A73}"/>
                </a:ext>
              </a:extLst>
            </p:cNvPr>
            <p:cNvSpPr/>
            <p:nvPr/>
          </p:nvSpPr>
          <p:spPr>
            <a:xfrm rot="4106157">
              <a:off x="10591109" y="1240094"/>
              <a:ext cx="514921" cy="287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51900285-DA0E-4A25-BF0D-003543083EB7}"/>
                </a:ext>
              </a:extLst>
            </p:cNvPr>
            <p:cNvSpPr/>
            <p:nvPr/>
          </p:nvSpPr>
          <p:spPr>
            <a:xfrm rot="2793762">
              <a:off x="9795428" y="3341272"/>
              <a:ext cx="514921" cy="287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Predefined Process 27">
              <a:extLst>
                <a:ext uri="{FF2B5EF4-FFF2-40B4-BE49-F238E27FC236}">
                  <a16:creationId xmlns:a16="http://schemas.microsoft.com/office/drawing/2014/main" id="{9815C3CC-D149-4FE7-9105-14CDA462F517}"/>
                </a:ext>
              </a:extLst>
            </p:cNvPr>
            <p:cNvSpPr/>
            <p:nvPr/>
          </p:nvSpPr>
          <p:spPr>
            <a:xfrm>
              <a:off x="8366803" y="4435211"/>
              <a:ext cx="934862" cy="61525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Arrow: Right 28">
              <a:extLst>
                <a:ext uri="{FF2B5EF4-FFF2-40B4-BE49-F238E27FC236}">
                  <a16:creationId xmlns:a16="http://schemas.microsoft.com/office/drawing/2014/main" id="{58A35B45-B221-490E-B6F3-9354266FE0C2}"/>
                </a:ext>
              </a:extLst>
            </p:cNvPr>
            <p:cNvSpPr/>
            <p:nvPr/>
          </p:nvSpPr>
          <p:spPr>
            <a:xfrm rot="8500516">
              <a:off x="9305975" y="4191594"/>
              <a:ext cx="654432" cy="30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41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lgn="l"/>
            <a:r>
              <a:rPr lang="en-US" dirty="0"/>
              <a:t>What to Test?</a:t>
            </a:r>
          </a:p>
        </p:txBody>
      </p:sp>
      <p:sp>
        <p:nvSpPr>
          <p:cNvPr id="5" name="Text Placeholder 4">
            <a:extLst>
              <a:ext uri="{FF2B5EF4-FFF2-40B4-BE49-F238E27FC236}">
                <a16:creationId xmlns:a16="http://schemas.microsoft.com/office/drawing/2014/main" id="{37A968DC-AE0E-4D2C-B04B-B001DD5CE6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7685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Figure Out What to Test?</a:t>
            </a:r>
          </a:p>
        </p:txBody>
      </p:sp>
      <p:sp>
        <p:nvSpPr>
          <p:cNvPr id="3" name="Content Placeholder 2"/>
          <p:cNvSpPr>
            <a:spLocks noGrp="1"/>
          </p:cNvSpPr>
          <p:nvPr>
            <p:ph idx="1"/>
          </p:nvPr>
        </p:nvSpPr>
        <p:spPr>
          <a:xfrm>
            <a:off x="838200" y="1825625"/>
            <a:ext cx="5461398" cy="4144869"/>
          </a:xfrm>
        </p:spPr>
        <p:txBody>
          <a:bodyPr/>
          <a:lstStyle/>
          <a:p>
            <a:pPr>
              <a:spcBef>
                <a:spcPts val="600"/>
              </a:spcBef>
            </a:pPr>
            <a:r>
              <a:rPr lang="en-US" dirty="0"/>
              <a:t>Documentation</a:t>
            </a:r>
          </a:p>
          <a:p>
            <a:pPr>
              <a:spcBef>
                <a:spcPts val="600"/>
              </a:spcBef>
            </a:pPr>
            <a:r>
              <a:rPr lang="en-US" dirty="0"/>
              <a:t>Swagger/</a:t>
            </a:r>
            <a:r>
              <a:rPr lang="en-US" dirty="0" err="1"/>
              <a:t>OpenAPI</a:t>
            </a:r>
            <a:endParaRPr lang="en-US" dirty="0"/>
          </a:p>
          <a:p>
            <a:pPr>
              <a:spcBef>
                <a:spcPts val="600"/>
              </a:spcBef>
            </a:pPr>
            <a:r>
              <a:rPr lang="en-US" dirty="0"/>
              <a:t>WADL/WSDL</a:t>
            </a:r>
          </a:p>
          <a:p>
            <a:pPr>
              <a:spcBef>
                <a:spcPts val="600"/>
              </a:spcBef>
            </a:pPr>
            <a:r>
              <a:rPr lang="en-US" dirty="0"/>
              <a:t>RAML (RESTful API Modeling Language)</a:t>
            </a:r>
          </a:p>
          <a:p>
            <a:endParaRPr lang="en-US" dirty="0"/>
          </a:p>
        </p:txBody>
      </p:sp>
      <p:pic>
        <p:nvPicPr>
          <p:cNvPr id="12" name="Picture 11"/>
          <p:cNvPicPr>
            <a:picLocks noChangeAspect="1"/>
          </p:cNvPicPr>
          <p:nvPr/>
        </p:nvPicPr>
        <p:blipFill>
          <a:blip r:embed="rId3"/>
          <a:stretch>
            <a:fillRect/>
          </a:stretch>
        </p:blipFill>
        <p:spPr>
          <a:xfrm>
            <a:off x="6827132" y="1791511"/>
            <a:ext cx="5086800" cy="3852848"/>
          </a:xfrm>
          <a:prstGeom prst="rect">
            <a:avLst/>
          </a:prstGeom>
        </p:spPr>
      </p:pic>
      <p:pic>
        <p:nvPicPr>
          <p:cNvPr id="13" name="Picture 12"/>
          <p:cNvPicPr>
            <a:picLocks noChangeAspect="1"/>
          </p:cNvPicPr>
          <p:nvPr/>
        </p:nvPicPr>
        <p:blipFill>
          <a:blip r:embed="rId4"/>
          <a:stretch>
            <a:fillRect/>
          </a:stretch>
        </p:blipFill>
        <p:spPr>
          <a:xfrm>
            <a:off x="6159511" y="1213641"/>
            <a:ext cx="3852136" cy="4781720"/>
          </a:xfrm>
          <a:prstGeom prst="rect">
            <a:avLst/>
          </a:prstGeom>
        </p:spPr>
      </p:pic>
      <p:pic>
        <p:nvPicPr>
          <p:cNvPr id="14" name="Picture 13"/>
          <p:cNvPicPr>
            <a:picLocks noChangeAspect="1"/>
          </p:cNvPicPr>
          <p:nvPr/>
        </p:nvPicPr>
        <p:blipFill>
          <a:blip r:embed="rId5"/>
          <a:stretch>
            <a:fillRect/>
          </a:stretch>
        </p:blipFill>
        <p:spPr>
          <a:xfrm>
            <a:off x="6096000" y="1398544"/>
            <a:ext cx="5631988" cy="4060912"/>
          </a:xfrm>
          <a:prstGeom prst="rect">
            <a:avLst/>
          </a:prstGeom>
        </p:spPr>
      </p:pic>
      <p:grpSp>
        <p:nvGrpSpPr>
          <p:cNvPr id="15" name="Group 14"/>
          <p:cNvGrpSpPr/>
          <p:nvPr/>
        </p:nvGrpSpPr>
        <p:grpSpPr>
          <a:xfrm>
            <a:off x="6299598" y="2319687"/>
            <a:ext cx="5489770" cy="2486290"/>
            <a:chOff x="10028903" y="3085105"/>
            <a:chExt cx="10697497" cy="4237723"/>
          </a:xfrm>
        </p:grpSpPr>
        <p:pic>
          <p:nvPicPr>
            <p:cNvPr id="16" name="Picture 15"/>
            <p:cNvPicPr>
              <a:picLocks noChangeAspect="1"/>
            </p:cNvPicPr>
            <p:nvPr/>
          </p:nvPicPr>
          <p:blipFill rotWithShape="1">
            <a:blip r:embed="rId6"/>
            <a:srcRect b="51653"/>
            <a:stretch/>
          </p:blipFill>
          <p:spPr>
            <a:xfrm>
              <a:off x="10028903" y="3085105"/>
              <a:ext cx="10697497" cy="4237723"/>
            </a:xfrm>
            <a:prstGeom prst="rect">
              <a:avLst/>
            </a:prstGeom>
          </p:spPr>
        </p:pic>
        <p:sp>
          <p:nvSpPr>
            <p:cNvPr id="17" name="Rectangle 16"/>
            <p:cNvSpPr/>
            <p:nvPr/>
          </p:nvSpPr>
          <p:spPr>
            <a:xfrm>
              <a:off x="10248900" y="3352800"/>
              <a:ext cx="2228850" cy="819150"/>
            </a:xfrm>
            <a:prstGeom prst="rect">
              <a:avLst/>
            </a:prstGeom>
            <a:solidFill>
              <a:srgbClr val="FFFF00">
                <a:alpha val="1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spcAft>
                  <a:spcPts val="0"/>
                </a:spcAft>
                <a:buClrTx/>
                <a:buSzTx/>
                <a:buFontTx/>
                <a:buNone/>
                <a:tabLst/>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8" name="Rectangle 17"/>
            <p:cNvSpPr/>
            <p:nvPr/>
          </p:nvSpPr>
          <p:spPr>
            <a:xfrm>
              <a:off x="10744200" y="5524500"/>
              <a:ext cx="2228850" cy="819150"/>
            </a:xfrm>
            <a:prstGeom prst="rect">
              <a:avLst/>
            </a:prstGeom>
            <a:solidFill>
              <a:srgbClr val="FFFF00">
                <a:alpha val="1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80000"/>
                </a:lnSpc>
                <a:spcBef>
                  <a:spcPts val="0"/>
                </a:spcBef>
                <a:spcAft>
                  <a:spcPts val="0"/>
                </a:spcAft>
                <a:buClrTx/>
                <a:buSzTx/>
                <a:buFontTx/>
                <a:buNone/>
                <a:tabLst/>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pSp>
    </p:spTree>
    <p:extLst>
      <p:ext uri="{BB962C8B-B14F-4D97-AF65-F5344CB8AC3E}">
        <p14:creationId xmlns:p14="http://schemas.microsoft.com/office/powerpoint/2010/main" val="4108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 Figure Out What to Test?</a:t>
            </a:r>
          </a:p>
        </p:txBody>
      </p:sp>
      <p:sp>
        <p:nvSpPr>
          <p:cNvPr id="3" name="Content Placeholder 2"/>
          <p:cNvSpPr>
            <a:spLocks noGrp="1"/>
          </p:cNvSpPr>
          <p:nvPr>
            <p:ph idx="1"/>
          </p:nvPr>
        </p:nvSpPr>
        <p:spPr/>
        <p:txBody>
          <a:bodyPr/>
          <a:lstStyle/>
          <a:p>
            <a:pPr>
              <a:spcBef>
                <a:spcPts val="600"/>
              </a:spcBef>
            </a:pPr>
            <a:r>
              <a:rPr lang="en-US" dirty="0"/>
              <a:t>Check out the code</a:t>
            </a:r>
          </a:p>
          <a:p>
            <a:pPr lvl="1">
              <a:spcBef>
                <a:spcPts val="600"/>
              </a:spcBef>
            </a:pPr>
            <a:r>
              <a:rPr lang="en-US" dirty="0"/>
              <a:t>Controllers</a:t>
            </a:r>
          </a:p>
          <a:p>
            <a:pPr lvl="1">
              <a:spcBef>
                <a:spcPts val="600"/>
              </a:spcBef>
            </a:pPr>
            <a:r>
              <a:rPr lang="en-US" dirty="0"/>
              <a:t>Models</a:t>
            </a:r>
          </a:p>
          <a:p>
            <a:pPr lvl="1">
              <a:spcBef>
                <a:spcPts val="600"/>
              </a:spcBef>
            </a:pPr>
            <a:r>
              <a:rPr lang="en-US" dirty="0"/>
              <a:t>Tests</a:t>
            </a:r>
          </a:p>
        </p:txBody>
      </p:sp>
    </p:spTree>
    <p:extLst>
      <p:ext uri="{BB962C8B-B14F-4D97-AF65-F5344CB8AC3E}">
        <p14:creationId xmlns:p14="http://schemas.microsoft.com/office/powerpoint/2010/main" val="176362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pPr algn="l"/>
            <a:r>
              <a:rPr lang="en-US" dirty="0"/>
              <a:t>How is The UI Using The API?</a:t>
            </a:r>
          </a:p>
        </p:txBody>
      </p:sp>
      <p:sp>
        <p:nvSpPr>
          <p:cNvPr id="5" name="Text Placeholder 4">
            <a:extLst>
              <a:ext uri="{FF2B5EF4-FFF2-40B4-BE49-F238E27FC236}">
                <a16:creationId xmlns:a16="http://schemas.microsoft.com/office/drawing/2014/main" id="{6BBDF56F-B27A-497F-8200-3DC449EB7C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8863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EC98-C27B-4A45-A03C-BE26B02CD3B9}"/>
              </a:ext>
            </a:extLst>
          </p:cNvPr>
          <p:cNvSpPr>
            <a:spLocks noGrp="1"/>
          </p:cNvSpPr>
          <p:nvPr>
            <p:ph type="title"/>
          </p:nvPr>
        </p:nvSpPr>
        <p:spPr/>
        <p:txBody>
          <a:bodyPr/>
          <a:lstStyle/>
          <a:p>
            <a:r>
              <a:rPr lang="en-US" dirty="0"/>
              <a:t>Dev Tools</a:t>
            </a:r>
          </a:p>
        </p:txBody>
      </p:sp>
      <p:pic>
        <p:nvPicPr>
          <p:cNvPr id="5" name="Content Placeholder 4">
            <a:extLst>
              <a:ext uri="{FF2B5EF4-FFF2-40B4-BE49-F238E27FC236}">
                <a16:creationId xmlns:a16="http://schemas.microsoft.com/office/drawing/2014/main" id="{D460A86D-57DF-4F0F-A0A4-37DC46229556}"/>
              </a:ext>
            </a:extLst>
          </p:cNvPr>
          <p:cNvPicPr>
            <a:picLocks noGrp="1" noChangeAspect="1"/>
          </p:cNvPicPr>
          <p:nvPr>
            <p:ph idx="1"/>
          </p:nvPr>
        </p:nvPicPr>
        <p:blipFill rotWithShape="1">
          <a:blip r:embed="rId3"/>
          <a:srcRect l="67802" r="11677"/>
          <a:stretch/>
        </p:blipFill>
        <p:spPr>
          <a:xfrm>
            <a:off x="632179" y="1324082"/>
            <a:ext cx="3578578" cy="1899885"/>
          </a:xfrm>
          <a:prstGeom prst="rect">
            <a:avLst/>
          </a:prstGeom>
        </p:spPr>
      </p:pic>
      <p:pic>
        <p:nvPicPr>
          <p:cNvPr id="3" name="Picture 2">
            <a:extLst>
              <a:ext uri="{FF2B5EF4-FFF2-40B4-BE49-F238E27FC236}">
                <a16:creationId xmlns:a16="http://schemas.microsoft.com/office/drawing/2014/main" id="{505DB018-5945-40F2-A3CD-6E4EC8355217}"/>
              </a:ext>
            </a:extLst>
          </p:cNvPr>
          <p:cNvPicPr>
            <a:picLocks noChangeAspect="1"/>
          </p:cNvPicPr>
          <p:nvPr/>
        </p:nvPicPr>
        <p:blipFill>
          <a:blip r:embed="rId4"/>
          <a:stretch>
            <a:fillRect/>
          </a:stretch>
        </p:blipFill>
        <p:spPr>
          <a:xfrm>
            <a:off x="4831644" y="339912"/>
            <a:ext cx="5791200" cy="5665552"/>
          </a:xfrm>
          <a:prstGeom prst="rect">
            <a:avLst/>
          </a:prstGeom>
        </p:spPr>
      </p:pic>
      <p:pic>
        <p:nvPicPr>
          <p:cNvPr id="6" name="Content Placeholder 4">
            <a:extLst>
              <a:ext uri="{FF2B5EF4-FFF2-40B4-BE49-F238E27FC236}">
                <a16:creationId xmlns:a16="http://schemas.microsoft.com/office/drawing/2014/main" id="{02EE7EE6-DA8D-4157-A655-13D7083F8749}"/>
              </a:ext>
            </a:extLst>
          </p:cNvPr>
          <p:cNvPicPr>
            <a:picLocks noChangeAspect="1"/>
          </p:cNvPicPr>
          <p:nvPr/>
        </p:nvPicPr>
        <p:blipFill rotWithShape="1">
          <a:blip r:embed="rId3"/>
          <a:srcRect l="41989" r="40289"/>
          <a:stretch/>
        </p:blipFill>
        <p:spPr>
          <a:xfrm>
            <a:off x="876254" y="3232981"/>
            <a:ext cx="3090429" cy="1899885"/>
          </a:xfrm>
          <a:prstGeom prst="rect">
            <a:avLst/>
          </a:prstGeom>
        </p:spPr>
      </p:pic>
      <p:cxnSp>
        <p:nvCxnSpPr>
          <p:cNvPr id="7" name="Straight Arrow Connector 6">
            <a:extLst>
              <a:ext uri="{FF2B5EF4-FFF2-40B4-BE49-F238E27FC236}">
                <a16:creationId xmlns:a16="http://schemas.microsoft.com/office/drawing/2014/main" id="{C0171368-E92E-4D1C-B3EB-1D52956CB66F}"/>
              </a:ext>
            </a:extLst>
          </p:cNvPr>
          <p:cNvCxnSpPr>
            <a:cxnSpLocks/>
          </p:cNvCxnSpPr>
          <p:nvPr/>
        </p:nvCxnSpPr>
        <p:spPr>
          <a:xfrm flipV="1">
            <a:off x="5531556" y="1027907"/>
            <a:ext cx="1902178" cy="81028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246214E-7838-49EA-AF71-4F3ECB93D20C}"/>
              </a:ext>
            </a:extLst>
          </p:cNvPr>
          <p:cNvCxnSpPr>
            <a:cxnSpLocks/>
          </p:cNvCxnSpPr>
          <p:nvPr/>
        </p:nvCxnSpPr>
        <p:spPr>
          <a:xfrm>
            <a:off x="6012764" y="5872425"/>
            <a:ext cx="1902178" cy="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B48DD3D7-9FC2-4C4F-BE8D-E3703156AB55}"/>
              </a:ext>
            </a:extLst>
          </p:cNvPr>
          <p:cNvCxnSpPr>
            <a:cxnSpLocks/>
          </p:cNvCxnSpPr>
          <p:nvPr/>
        </p:nvCxnSpPr>
        <p:spPr>
          <a:xfrm flipH="1">
            <a:off x="5712178" y="3848750"/>
            <a:ext cx="1721556" cy="43577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5949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77FD-8F73-4874-B2A2-8EB3B1EEECE9}"/>
              </a:ext>
            </a:extLst>
          </p:cNvPr>
          <p:cNvSpPr>
            <a:spLocks noGrp="1"/>
          </p:cNvSpPr>
          <p:nvPr>
            <p:ph type="title"/>
          </p:nvPr>
        </p:nvSpPr>
        <p:spPr/>
        <p:txBody>
          <a:bodyPr/>
          <a:lstStyle/>
          <a:p>
            <a:r>
              <a:rPr lang="en-US" dirty="0"/>
              <a:t>Demo</a:t>
            </a:r>
          </a:p>
        </p:txBody>
      </p:sp>
      <p:sp>
        <p:nvSpPr>
          <p:cNvPr id="5" name="Content Placeholder 2">
            <a:extLst>
              <a:ext uri="{FF2B5EF4-FFF2-40B4-BE49-F238E27FC236}">
                <a16:creationId xmlns:a16="http://schemas.microsoft.com/office/drawing/2014/main" id="{2EC326C4-E099-44A4-825F-9D4784975DAD}"/>
              </a:ext>
            </a:extLst>
          </p:cNvPr>
          <p:cNvSpPr txBox="1">
            <a:spLocks/>
          </p:cNvSpPr>
          <p:nvPr/>
        </p:nvSpPr>
        <p:spPr>
          <a:xfrm>
            <a:off x="838200" y="1825625"/>
            <a:ext cx="10515600" cy="4144869"/>
          </a:xfrm>
          <a:prstGeom prst="rect">
            <a:avLst/>
          </a:prstGeom>
        </p:spPr>
        <p:txBody>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3200" b="1" kern="1200" spc="30" baseline="0">
                <a:solidFill>
                  <a:schemeClr val="tx2"/>
                </a:solidFill>
                <a:latin typeface="Roboto" pitchFamily="2" charset="0"/>
                <a:ea typeface="Roboto" pitchFamily="2" charset="0"/>
                <a:cs typeface="+mn-cs"/>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800" b="1" kern="1200" spc="30" baseline="0">
                <a:solidFill>
                  <a:schemeClr val="tx2"/>
                </a:solidFill>
                <a:latin typeface="Roboto" pitchFamily="2" charset="0"/>
                <a:ea typeface="Roboto" pitchFamily="2" charset="0"/>
                <a:cs typeface="+mn-cs"/>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400" b="1" kern="1200" spc="30" baseline="0">
                <a:solidFill>
                  <a:schemeClr val="tx2"/>
                </a:solidFill>
                <a:latin typeface="Roboto" pitchFamily="2" charset="0"/>
                <a:ea typeface="Roboto" pitchFamily="2" charset="0"/>
                <a:cs typeface="+mn-cs"/>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dirty="0"/>
              <a:t>Network tab in Dev Tools</a:t>
            </a:r>
          </a:p>
          <a:p>
            <a:pPr>
              <a:spcBef>
                <a:spcPts val="600"/>
              </a:spcBef>
            </a:pPr>
            <a:r>
              <a:rPr lang="en-US" dirty="0"/>
              <a:t>How the API is used when</a:t>
            </a:r>
          </a:p>
          <a:p>
            <a:pPr lvl="1">
              <a:spcBef>
                <a:spcPts val="600"/>
              </a:spcBef>
            </a:pPr>
            <a:r>
              <a:rPr lang="en-US" dirty="0"/>
              <a:t>Loading the page</a:t>
            </a:r>
          </a:p>
          <a:p>
            <a:pPr lvl="1">
              <a:spcBef>
                <a:spcPts val="600"/>
              </a:spcBef>
            </a:pPr>
            <a:r>
              <a:rPr lang="en-US" dirty="0"/>
              <a:t>Creating a new item</a:t>
            </a:r>
          </a:p>
          <a:p>
            <a:pPr lvl="1">
              <a:spcBef>
                <a:spcPts val="600"/>
              </a:spcBef>
            </a:pPr>
            <a:r>
              <a:rPr lang="en-US" dirty="0"/>
              <a:t>Editing an item</a:t>
            </a:r>
          </a:p>
          <a:p>
            <a:pPr lvl="1">
              <a:spcBef>
                <a:spcPts val="600"/>
              </a:spcBef>
            </a:pPr>
            <a:r>
              <a:rPr lang="en-US" dirty="0"/>
              <a:t>Deleting an item</a:t>
            </a:r>
          </a:p>
        </p:txBody>
      </p:sp>
    </p:spTree>
    <p:extLst>
      <p:ext uri="{BB962C8B-B14F-4D97-AF65-F5344CB8AC3E}">
        <p14:creationId xmlns:p14="http://schemas.microsoft.com/office/powerpoint/2010/main" val="2316195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Tab</a:t>
            </a:r>
          </a:p>
        </p:txBody>
      </p:sp>
      <p:sp>
        <p:nvSpPr>
          <p:cNvPr id="5" name="Content Placeholder 4">
            <a:extLst>
              <a:ext uri="{FF2B5EF4-FFF2-40B4-BE49-F238E27FC236}">
                <a16:creationId xmlns:a16="http://schemas.microsoft.com/office/drawing/2014/main" id="{44AF7153-32C3-476E-B35F-72DD14350AE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4A0ACD2-C218-4CC6-A942-E76E41569BAF}"/>
              </a:ext>
            </a:extLst>
          </p:cNvPr>
          <p:cNvPicPr>
            <a:picLocks noChangeAspect="1"/>
          </p:cNvPicPr>
          <p:nvPr/>
        </p:nvPicPr>
        <p:blipFill rotWithShape="1">
          <a:blip r:embed="rId3"/>
          <a:srcRect l="888" r="14222"/>
          <a:stretch/>
        </p:blipFill>
        <p:spPr>
          <a:xfrm>
            <a:off x="469900" y="2259582"/>
            <a:ext cx="11205965" cy="1652017"/>
          </a:xfrm>
          <a:prstGeom prst="rect">
            <a:avLst/>
          </a:prstGeom>
        </p:spPr>
      </p:pic>
      <p:cxnSp>
        <p:nvCxnSpPr>
          <p:cNvPr id="8" name="Straight Arrow Connector 7">
            <a:extLst>
              <a:ext uri="{FF2B5EF4-FFF2-40B4-BE49-F238E27FC236}">
                <a16:creationId xmlns:a16="http://schemas.microsoft.com/office/drawing/2014/main" id="{AC8B40EE-2D2A-4E9E-9185-5AE3A18251E2}"/>
              </a:ext>
            </a:extLst>
          </p:cNvPr>
          <p:cNvCxnSpPr>
            <a:cxnSpLocks/>
          </p:cNvCxnSpPr>
          <p:nvPr/>
        </p:nvCxnSpPr>
        <p:spPr>
          <a:xfrm flipH="1" flipV="1">
            <a:off x="5236463" y="2678026"/>
            <a:ext cx="1295400" cy="137271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F52AE2C-6BDF-47CD-9E3B-2C65DBDC1B75}"/>
              </a:ext>
            </a:extLst>
          </p:cNvPr>
          <p:cNvPicPr>
            <a:picLocks noChangeAspect="1"/>
          </p:cNvPicPr>
          <p:nvPr/>
        </p:nvPicPr>
        <p:blipFill>
          <a:blip r:embed="rId4"/>
          <a:stretch>
            <a:fillRect/>
          </a:stretch>
        </p:blipFill>
        <p:spPr>
          <a:xfrm>
            <a:off x="458220" y="2259582"/>
            <a:ext cx="11275560" cy="2396598"/>
          </a:xfrm>
          <a:prstGeom prst="rect">
            <a:avLst/>
          </a:prstGeom>
        </p:spPr>
      </p:pic>
      <p:grpSp>
        <p:nvGrpSpPr>
          <p:cNvPr id="12" name="Group 11">
            <a:extLst>
              <a:ext uri="{FF2B5EF4-FFF2-40B4-BE49-F238E27FC236}">
                <a16:creationId xmlns:a16="http://schemas.microsoft.com/office/drawing/2014/main" id="{24BCF895-B9EA-49F2-B42A-E1CC4438E64C}"/>
              </a:ext>
            </a:extLst>
          </p:cNvPr>
          <p:cNvGrpSpPr/>
          <p:nvPr/>
        </p:nvGrpSpPr>
        <p:grpSpPr>
          <a:xfrm>
            <a:off x="516135" y="2285438"/>
            <a:ext cx="11263880" cy="3303018"/>
            <a:chOff x="469900" y="2247847"/>
            <a:chExt cx="11263880" cy="3303018"/>
          </a:xfrm>
        </p:grpSpPr>
        <p:pic>
          <p:nvPicPr>
            <p:cNvPr id="10" name="Picture 9">
              <a:extLst>
                <a:ext uri="{FF2B5EF4-FFF2-40B4-BE49-F238E27FC236}">
                  <a16:creationId xmlns:a16="http://schemas.microsoft.com/office/drawing/2014/main" id="{0D000434-A0AF-416C-889D-E8A9D8C5349B}"/>
                </a:ext>
              </a:extLst>
            </p:cNvPr>
            <p:cNvPicPr>
              <a:picLocks noChangeAspect="1"/>
            </p:cNvPicPr>
            <p:nvPr/>
          </p:nvPicPr>
          <p:blipFill>
            <a:blip r:embed="rId5"/>
            <a:stretch>
              <a:fillRect/>
            </a:stretch>
          </p:blipFill>
          <p:spPr>
            <a:xfrm>
              <a:off x="500844" y="2247847"/>
              <a:ext cx="11232936" cy="3303018"/>
            </a:xfrm>
            <a:prstGeom prst="rect">
              <a:avLst/>
            </a:prstGeom>
          </p:spPr>
        </p:pic>
        <p:sp>
          <p:nvSpPr>
            <p:cNvPr id="11" name="Rectangle 10">
              <a:extLst>
                <a:ext uri="{FF2B5EF4-FFF2-40B4-BE49-F238E27FC236}">
                  <a16:creationId xmlns:a16="http://schemas.microsoft.com/office/drawing/2014/main" id="{F997956F-1B53-4F65-ABC5-58FE39D09E39}"/>
                </a:ext>
              </a:extLst>
            </p:cNvPr>
            <p:cNvSpPr/>
            <p:nvPr/>
          </p:nvSpPr>
          <p:spPr>
            <a:xfrm>
              <a:off x="469900" y="4656180"/>
              <a:ext cx="11205965" cy="720207"/>
            </a:xfrm>
            <a:prstGeom prst="rect">
              <a:avLst/>
            </a:prstGeom>
            <a:no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99384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E02444-43E7-458E-A333-37588ED94054}"/>
              </a:ext>
            </a:extLst>
          </p:cNvPr>
          <p:cNvPicPr>
            <a:picLocks noChangeAspect="1"/>
          </p:cNvPicPr>
          <p:nvPr/>
        </p:nvPicPr>
        <p:blipFill>
          <a:blip r:embed="rId3"/>
          <a:stretch>
            <a:fillRect/>
          </a:stretch>
        </p:blipFill>
        <p:spPr>
          <a:xfrm>
            <a:off x="898048" y="2215356"/>
            <a:ext cx="10395904" cy="3271044"/>
          </a:xfrm>
          <a:prstGeom prst="rect">
            <a:avLst/>
          </a:prstGeom>
        </p:spPr>
      </p:pic>
      <p:sp>
        <p:nvSpPr>
          <p:cNvPr id="2" name="Title 1"/>
          <p:cNvSpPr>
            <a:spLocks noGrp="1"/>
          </p:cNvSpPr>
          <p:nvPr>
            <p:ph type="title"/>
          </p:nvPr>
        </p:nvSpPr>
        <p:spPr/>
        <p:txBody>
          <a:bodyPr/>
          <a:lstStyle/>
          <a:p>
            <a:r>
              <a:rPr lang="en-US" dirty="0"/>
              <a:t>Network Tab</a:t>
            </a:r>
          </a:p>
        </p:txBody>
      </p:sp>
      <p:sp>
        <p:nvSpPr>
          <p:cNvPr id="7" name="Rectangle 6">
            <a:extLst>
              <a:ext uri="{FF2B5EF4-FFF2-40B4-BE49-F238E27FC236}">
                <a16:creationId xmlns:a16="http://schemas.microsoft.com/office/drawing/2014/main" id="{2E7BC097-4D6D-4CC5-A1BE-0DAD75BA4A4E}"/>
              </a:ext>
            </a:extLst>
          </p:cNvPr>
          <p:cNvSpPr/>
          <p:nvPr/>
        </p:nvSpPr>
        <p:spPr>
          <a:xfrm>
            <a:off x="6616700" y="3213100"/>
            <a:ext cx="4127499"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2735A626-33B6-4B0C-BAA7-000F4EABD382}"/>
              </a:ext>
            </a:extLst>
          </p:cNvPr>
          <p:cNvSpPr/>
          <p:nvPr/>
        </p:nvSpPr>
        <p:spPr>
          <a:xfrm>
            <a:off x="7063920" y="3687744"/>
            <a:ext cx="706627"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C2DD8334-8A8D-4553-8B60-297E3EA335A2}"/>
              </a:ext>
            </a:extLst>
          </p:cNvPr>
          <p:cNvSpPr/>
          <p:nvPr/>
        </p:nvSpPr>
        <p:spPr>
          <a:xfrm>
            <a:off x="6497844" y="4109216"/>
            <a:ext cx="1947656"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104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3" grpId="1"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BFCBB3-4807-4F4E-BC54-937EAAF5DCD2}"/>
              </a:ext>
            </a:extLst>
          </p:cNvPr>
          <p:cNvPicPr>
            <a:picLocks noChangeAspect="1"/>
          </p:cNvPicPr>
          <p:nvPr/>
        </p:nvPicPr>
        <p:blipFill rotWithShape="1">
          <a:blip r:embed="rId3"/>
          <a:srcRect l="36445" t="32108" b="43628"/>
          <a:stretch/>
        </p:blipFill>
        <p:spPr>
          <a:xfrm>
            <a:off x="2741474" y="2582963"/>
            <a:ext cx="6285377" cy="2413000"/>
          </a:xfrm>
          <a:prstGeom prst="rect">
            <a:avLst/>
          </a:prstGeom>
        </p:spPr>
      </p:pic>
      <p:sp>
        <p:nvSpPr>
          <p:cNvPr id="2" name="Title 1"/>
          <p:cNvSpPr>
            <a:spLocks noGrp="1"/>
          </p:cNvSpPr>
          <p:nvPr>
            <p:ph type="title"/>
          </p:nvPr>
        </p:nvSpPr>
        <p:spPr/>
        <p:txBody>
          <a:bodyPr/>
          <a:lstStyle/>
          <a:p>
            <a:r>
              <a:rPr lang="en-US" dirty="0"/>
              <a:t>Network Tab</a:t>
            </a:r>
          </a:p>
        </p:txBody>
      </p:sp>
      <p:sp>
        <p:nvSpPr>
          <p:cNvPr id="7" name="Rectangle 6">
            <a:extLst>
              <a:ext uri="{FF2B5EF4-FFF2-40B4-BE49-F238E27FC236}">
                <a16:creationId xmlns:a16="http://schemas.microsoft.com/office/drawing/2014/main" id="{2E7BC097-4D6D-4CC5-A1BE-0DAD75BA4A4E}"/>
              </a:ext>
            </a:extLst>
          </p:cNvPr>
          <p:cNvSpPr/>
          <p:nvPr/>
        </p:nvSpPr>
        <p:spPr>
          <a:xfrm>
            <a:off x="4203700" y="3823466"/>
            <a:ext cx="4127499"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495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B30547-7834-4C8E-9DE7-08AF1B4FF336}"/>
              </a:ext>
            </a:extLst>
          </p:cNvPr>
          <p:cNvPicPr>
            <a:picLocks noChangeAspect="1"/>
          </p:cNvPicPr>
          <p:nvPr/>
        </p:nvPicPr>
        <p:blipFill>
          <a:blip r:embed="rId3"/>
          <a:stretch>
            <a:fillRect/>
          </a:stretch>
        </p:blipFill>
        <p:spPr>
          <a:xfrm>
            <a:off x="1888680" y="1523010"/>
            <a:ext cx="8414639" cy="4329468"/>
          </a:xfrm>
          <a:prstGeom prst="rect">
            <a:avLst/>
          </a:prstGeom>
        </p:spPr>
      </p:pic>
      <p:sp>
        <p:nvSpPr>
          <p:cNvPr id="2" name="Title 1"/>
          <p:cNvSpPr>
            <a:spLocks noGrp="1"/>
          </p:cNvSpPr>
          <p:nvPr>
            <p:ph type="title"/>
          </p:nvPr>
        </p:nvSpPr>
        <p:spPr/>
        <p:txBody>
          <a:bodyPr/>
          <a:lstStyle/>
          <a:p>
            <a:r>
              <a:rPr lang="en-US" dirty="0"/>
              <a:t>Network Tab</a:t>
            </a:r>
          </a:p>
        </p:txBody>
      </p:sp>
      <p:sp>
        <p:nvSpPr>
          <p:cNvPr id="7" name="Rectangle 6">
            <a:extLst>
              <a:ext uri="{FF2B5EF4-FFF2-40B4-BE49-F238E27FC236}">
                <a16:creationId xmlns:a16="http://schemas.microsoft.com/office/drawing/2014/main" id="{2E7BC097-4D6D-4CC5-A1BE-0DAD75BA4A4E}"/>
              </a:ext>
            </a:extLst>
          </p:cNvPr>
          <p:cNvSpPr/>
          <p:nvPr/>
        </p:nvSpPr>
        <p:spPr>
          <a:xfrm>
            <a:off x="2086677" y="2808150"/>
            <a:ext cx="1943100" cy="392068"/>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2735A626-33B6-4B0C-BAA7-000F4EABD382}"/>
              </a:ext>
            </a:extLst>
          </p:cNvPr>
          <p:cNvSpPr/>
          <p:nvPr/>
        </p:nvSpPr>
        <p:spPr>
          <a:xfrm>
            <a:off x="2086677" y="4049850"/>
            <a:ext cx="2882899" cy="93854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443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pPr fontAlgn="base"/>
            <a:r>
              <a:rPr lang="en-US" dirty="0"/>
              <a:t>Level Setting on Definitions</a:t>
            </a:r>
          </a:p>
          <a:p>
            <a:pPr fontAlgn="base"/>
            <a:r>
              <a:rPr lang="en-US" dirty="0"/>
              <a:t>Why test APIs?</a:t>
            </a:r>
          </a:p>
          <a:p>
            <a:pPr fontAlgn="base"/>
            <a:r>
              <a:rPr lang="en-US" dirty="0"/>
              <a:t>HTTP Response Codes </a:t>
            </a:r>
          </a:p>
          <a:p>
            <a:pPr fontAlgn="base"/>
            <a:r>
              <a:rPr lang="en-US" dirty="0"/>
              <a:t>Finding the API calls your UI is making</a:t>
            </a:r>
          </a:p>
          <a:p>
            <a:pPr fontAlgn="base"/>
            <a:r>
              <a:rPr lang="en-US" dirty="0"/>
              <a:t>How familiar UI tests translate to API tests</a:t>
            </a:r>
          </a:p>
          <a:p>
            <a:pPr marL="0" indent="0">
              <a:buNone/>
            </a:pPr>
            <a:endParaRPr lang="en-US" sz="2400" dirty="0"/>
          </a:p>
          <a:p>
            <a:endParaRPr lang="en-US" dirty="0"/>
          </a:p>
          <a:p>
            <a:pPr marL="0" indent="0">
              <a:buNone/>
            </a:pPr>
            <a:endParaRPr lang="en-US" dirty="0"/>
          </a:p>
        </p:txBody>
      </p:sp>
    </p:spTree>
    <p:extLst>
      <p:ext uri="{BB962C8B-B14F-4D97-AF65-F5344CB8AC3E}">
        <p14:creationId xmlns:p14="http://schemas.microsoft.com/office/powerpoint/2010/main" val="16673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409D7A-5AC4-42C1-ABA4-C87878518BAB}"/>
              </a:ext>
            </a:extLst>
          </p:cNvPr>
          <p:cNvPicPr>
            <a:picLocks noChangeAspect="1"/>
          </p:cNvPicPr>
          <p:nvPr/>
        </p:nvPicPr>
        <p:blipFill rotWithShape="1">
          <a:blip r:embed="rId3"/>
          <a:srcRect b="4073"/>
          <a:stretch/>
        </p:blipFill>
        <p:spPr>
          <a:xfrm>
            <a:off x="617728" y="2084832"/>
            <a:ext cx="10509338" cy="2688337"/>
          </a:xfrm>
          <a:prstGeom prst="rect">
            <a:avLst/>
          </a:prstGeom>
        </p:spPr>
      </p:pic>
      <p:sp>
        <p:nvSpPr>
          <p:cNvPr id="2" name="Title 1"/>
          <p:cNvSpPr>
            <a:spLocks noGrp="1"/>
          </p:cNvSpPr>
          <p:nvPr>
            <p:ph type="title"/>
          </p:nvPr>
        </p:nvSpPr>
        <p:spPr/>
        <p:txBody>
          <a:bodyPr/>
          <a:lstStyle/>
          <a:p>
            <a:r>
              <a:rPr lang="en-US" dirty="0"/>
              <a:t>Network Tab</a:t>
            </a:r>
          </a:p>
        </p:txBody>
      </p:sp>
      <p:sp>
        <p:nvSpPr>
          <p:cNvPr id="3" name="Content Placeholder 2">
            <a:extLst>
              <a:ext uri="{FF2B5EF4-FFF2-40B4-BE49-F238E27FC236}">
                <a16:creationId xmlns:a16="http://schemas.microsoft.com/office/drawing/2014/main" id="{E9EFEE41-3F5D-4DDD-8638-D3E9CF2D23B2}"/>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2E7BC097-4D6D-4CC5-A1BE-0DAD75BA4A4E}"/>
              </a:ext>
            </a:extLst>
          </p:cNvPr>
          <p:cNvSpPr/>
          <p:nvPr/>
        </p:nvSpPr>
        <p:spPr>
          <a:xfrm>
            <a:off x="1422400" y="2810190"/>
            <a:ext cx="8978900" cy="392068"/>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2735A626-33B6-4B0C-BAA7-000F4EABD382}"/>
              </a:ext>
            </a:extLst>
          </p:cNvPr>
          <p:cNvSpPr/>
          <p:nvPr/>
        </p:nvSpPr>
        <p:spPr>
          <a:xfrm>
            <a:off x="1701801" y="3255654"/>
            <a:ext cx="3517899" cy="1343924"/>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285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414DF-4630-4DD0-925E-9AEE55DDED6D}"/>
              </a:ext>
            </a:extLst>
          </p:cNvPr>
          <p:cNvPicPr>
            <a:picLocks noChangeAspect="1"/>
          </p:cNvPicPr>
          <p:nvPr/>
        </p:nvPicPr>
        <p:blipFill>
          <a:blip r:embed="rId3"/>
          <a:stretch>
            <a:fillRect/>
          </a:stretch>
        </p:blipFill>
        <p:spPr>
          <a:xfrm>
            <a:off x="654057" y="2175668"/>
            <a:ext cx="10515586" cy="3031332"/>
          </a:xfrm>
          <a:prstGeom prst="rect">
            <a:avLst/>
          </a:prstGeom>
        </p:spPr>
      </p:pic>
      <p:sp>
        <p:nvSpPr>
          <p:cNvPr id="2" name="Title 1"/>
          <p:cNvSpPr>
            <a:spLocks noGrp="1"/>
          </p:cNvSpPr>
          <p:nvPr>
            <p:ph type="title"/>
          </p:nvPr>
        </p:nvSpPr>
        <p:spPr/>
        <p:txBody>
          <a:bodyPr/>
          <a:lstStyle/>
          <a:p>
            <a:r>
              <a:rPr lang="en-US" dirty="0"/>
              <a:t>Network Tab</a:t>
            </a:r>
          </a:p>
        </p:txBody>
      </p:sp>
      <p:sp>
        <p:nvSpPr>
          <p:cNvPr id="7" name="Rectangle 6">
            <a:extLst>
              <a:ext uri="{FF2B5EF4-FFF2-40B4-BE49-F238E27FC236}">
                <a16:creationId xmlns:a16="http://schemas.microsoft.com/office/drawing/2014/main" id="{2E7BC097-4D6D-4CC5-A1BE-0DAD75BA4A4E}"/>
              </a:ext>
            </a:extLst>
          </p:cNvPr>
          <p:cNvSpPr/>
          <p:nvPr/>
        </p:nvSpPr>
        <p:spPr>
          <a:xfrm>
            <a:off x="1022357" y="2810190"/>
            <a:ext cx="10013943" cy="392068"/>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2735A626-33B6-4B0C-BAA7-000F4EABD382}"/>
              </a:ext>
            </a:extLst>
          </p:cNvPr>
          <p:cNvSpPr/>
          <p:nvPr/>
        </p:nvSpPr>
        <p:spPr>
          <a:xfrm>
            <a:off x="1155700" y="3202258"/>
            <a:ext cx="4292600" cy="1343924"/>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826160E-F9C5-40B9-B9C0-8EC673B7FE7F}"/>
              </a:ext>
            </a:extLst>
          </p:cNvPr>
          <p:cNvCxnSpPr/>
          <p:nvPr/>
        </p:nvCxnSpPr>
        <p:spPr>
          <a:xfrm flipH="1">
            <a:off x="2882900" y="1644066"/>
            <a:ext cx="2209800" cy="660400"/>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261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E50E6-263C-408F-AF20-BD56BF4DB531}"/>
              </a:ext>
            </a:extLst>
          </p:cNvPr>
          <p:cNvPicPr>
            <a:picLocks noChangeAspect="1"/>
          </p:cNvPicPr>
          <p:nvPr/>
        </p:nvPicPr>
        <p:blipFill rotWithShape="1">
          <a:blip r:embed="rId3"/>
          <a:srcRect l="673"/>
          <a:stretch/>
        </p:blipFill>
        <p:spPr>
          <a:xfrm>
            <a:off x="1337953" y="1912962"/>
            <a:ext cx="9820180" cy="3654721"/>
          </a:xfrm>
          <a:prstGeom prst="rect">
            <a:avLst/>
          </a:prstGeom>
        </p:spPr>
      </p:pic>
      <p:sp>
        <p:nvSpPr>
          <p:cNvPr id="2" name="Title 1"/>
          <p:cNvSpPr>
            <a:spLocks noGrp="1"/>
          </p:cNvSpPr>
          <p:nvPr>
            <p:ph type="title"/>
          </p:nvPr>
        </p:nvSpPr>
        <p:spPr/>
        <p:txBody>
          <a:bodyPr/>
          <a:lstStyle/>
          <a:p>
            <a:r>
              <a:rPr lang="en-US" dirty="0"/>
              <a:t>Network Tab</a:t>
            </a:r>
          </a:p>
        </p:txBody>
      </p:sp>
      <p:sp>
        <p:nvSpPr>
          <p:cNvPr id="8" name="Rectangle 7">
            <a:extLst>
              <a:ext uri="{FF2B5EF4-FFF2-40B4-BE49-F238E27FC236}">
                <a16:creationId xmlns:a16="http://schemas.microsoft.com/office/drawing/2014/main" id="{B957072D-0B71-4CC5-A7A9-07E3E5C51EB5}"/>
              </a:ext>
            </a:extLst>
          </p:cNvPr>
          <p:cNvSpPr/>
          <p:nvPr/>
        </p:nvSpPr>
        <p:spPr>
          <a:xfrm>
            <a:off x="3522354" y="2982162"/>
            <a:ext cx="4267200"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2A8A94D-74DA-4E58-BEAC-B861D8748D56}"/>
              </a:ext>
            </a:extLst>
          </p:cNvPr>
          <p:cNvSpPr/>
          <p:nvPr/>
        </p:nvSpPr>
        <p:spPr>
          <a:xfrm>
            <a:off x="3926259" y="3572079"/>
            <a:ext cx="730544" cy="438096"/>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DAD48BC-F948-4948-9441-55A56563F3DD}"/>
              </a:ext>
            </a:extLst>
          </p:cNvPr>
          <p:cNvSpPr/>
          <p:nvPr/>
        </p:nvSpPr>
        <p:spPr>
          <a:xfrm>
            <a:off x="3284742" y="4053992"/>
            <a:ext cx="2013577"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030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54633-5CB3-45C3-A6FE-FAC64B886476}"/>
              </a:ext>
            </a:extLst>
          </p:cNvPr>
          <p:cNvPicPr>
            <a:picLocks noChangeAspect="1"/>
          </p:cNvPicPr>
          <p:nvPr/>
        </p:nvPicPr>
        <p:blipFill>
          <a:blip r:embed="rId3"/>
          <a:stretch>
            <a:fillRect/>
          </a:stretch>
        </p:blipFill>
        <p:spPr>
          <a:xfrm>
            <a:off x="499339" y="2486914"/>
            <a:ext cx="11193322" cy="3134868"/>
          </a:xfrm>
          <a:prstGeom prst="rect">
            <a:avLst/>
          </a:prstGeom>
        </p:spPr>
      </p:pic>
      <p:sp>
        <p:nvSpPr>
          <p:cNvPr id="2" name="Title 1"/>
          <p:cNvSpPr>
            <a:spLocks noGrp="1"/>
          </p:cNvSpPr>
          <p:nvPr>
            <p:ph type="title"/>
          </p:nvPr>
        </p:nvSpPr>
        <p:spPr/>
        <p:txBody>
          <a:bodyPr/>
          <a:lstStyle/>
          <a:p>
            <a:r>
              <a:rPr lang="en-US" dirty="0"/>
              <a:t>Network Tab</a:t>
            </a:r>
          </a:p>
        </p:txBody>
      </p:sp>
    </p:spTree>
    <p:extLst>
      <p:ext uri="{BB962C8B-B14F-4D97-AF65-F5344CB8AC3E}">
        <p14:creationId xmlns:p14="http://schemas.microsoft.com/office/powerpoint/2010/main" val="3162034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lgn="l"/>
            <a:r>
              <a:rPr lang="en-US" dirty="0"/>
              <a:t>Observations</a:t>
            </a:r>
          </a:p>
        </p:txBody>
      </p:sp>
      <p:sp>
        <p:nvSpPr>
          <p:cNvPr id="5" name="Content Placeholder 4">
            <a:extLst>
              <a:ext uri="{FF2B5EF4-FFF2-40B4-BE49-F238E27FC236}">
                <a16:creationId xmlns:a16="http://schemas.microsoft.com/office/drawing/2014/main" id="{47245D0F-8617-4AE2-8A02-ECA8D12B8FE6}"/>
              </a:ext>
            </a:extLst>
          </p:cNvPr>
          <p:cNvSpPr>
            <a:spLocks noGrp="1"/>
          </p:cNvSpPr>
          <p:nvPr>
            <p:ph idx="1"/>
          </p:nvPr>
        </p:nvSpPr>
        <p:spPr/>
        <p:txBody>
          <a:bodyPr/>
          <a:lstStyle/>
          <a:p>
            <a:r>
              <a:rPr lang="en-US" dirty="0"/>
              <a:t>Some operations need an ID</a:t>
            </a:r>
          </a:p>
          <a:p>
            <a:r>
              <a:rPr lang="en-US" dirty="0"/>
              <a:t>Swagger and API inconsistent</a:t>
            </a:r>
          </a:p>
          <a:p>
            <a:r>
              <a:rPr lang="en-US" dirty="0"/>
              <a:t>One operation is in the Swagger but UI doesn’t use it</a:t>
            </a:r>
          </a:p>
        </p:txBody>
      </p:sp>
    </p:spTree>
    <p:extLst>
      <p:ext uri="{BB962C8B-B14F-4D97-AF65-F5344CB8AC3E}">
        <p14:creationId xmlns:p14="http://schemas.microsoft.com/office/powerpoint/2010/main" val="3090771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5" name="Content Placeholder 4">
            <a:extLst>
              <a:ext uri="{FF2B5EF4-FFF2-40B4-BE49-F238E27FC236}">
                <a16:creationId xmlns:a16="http://schemas.microsoft.com/office/drawing/2014/main" id="{7DC25FA8-50FE-41F6-87A6-03924F432C5D}"/>
              </a:ext>
            </a:extLst>
          </p:cNvPr>
          <p:cNvSpPr>
            <a:spLocks noGrp="1"/>
          </p:cNvSpPr>
          <p:nvPr>
            <p:ph idx="1"/>
          </p:nvPr>
        </p:nvSpPr>
        <p:spPr/>
        <p:txBody>
          <a:bodyPr/>
          <a:lstStyle/>
          <a:p>
            <a:r>
              <a:rPr lang="en-US" dirty="0"/>
              <a:t>All browsers have dev tools</a:t>
            </a:r>
          </a:p>
          <a:p>
            <a:r>
              <a:rPr lang="en-US" dirty="0"/>
              <a:t>Other web proxy tools exist</a:t>
            </a:r>
          </a:p>
          <a:p>
            <a:r>
              <a:rPr lang="en-US" dirty="0"/>
              <a:t>Not all API calls are made via the UI</a:t>
            </a:r>
          </a:p>
        </p:txBody>
      </p:sp>
    </p:spTree>
    <p:extLst>
      <p:ext uri="{BB962C8B-B14F-4D97-AF65-F5344CB8AC3E}">
        <p14:creationId xmlns:p14="http://schemas.microsoft.com/office/powerpoint/2010/main" val="220021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lgn="l"/>
            <a:r>
              <a:rPr lang="en-US" dirty="0"/>
              <a:t>Testing with Postman</a:t>
            </a:r>
          </a:p>
        </p:txBody>
      </p:sp>
      <p:sp>
        <p:nvSpPr>
          <p:cNvPr id="5" name="Text Placeholder 4">
            <a:extLst>
              <a:ext uri="{FF2B5EF4-FFF2-40B4-BE49-F238E27FC236}">
                <a16:creationId xmlns:a16="http://schemas.microsoft.com/office/drawing/2014/main" id="{04AD575B-1428-421E-8A72-1E7729C36F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7698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5C76-9A50-4E6D-B406-DF0FE2FCA90C}"/>
              </a:ext>
            </a:extLst>
          </p:cNvPr>
          <p:cNvSpPr>
            <a:spLocks noGrp="1"/>
          </p:cNvSpPr>
          <p:nvPr>
            <p:ph type="title"/>
          </p:nvPr>
        </p:nvSpPr>
        <p:spPr/>
        <p:txBody>
          <a:bodyPr/>
          <a:lstStyle/>
          <a:p>
            <a:r>
              <a:rPr lang="en-US" dirty="0"/>
              <a:t>Postman</a:t>
            </a:r>
          </a:p>
        </p:txBody>
      </p:sp>
      <p:sp>
        <p:nvSpPr>
          <p:cNvPr id="3" name="Content Placeholder 2">
            <a:extLst>
              <a:ext uri="{FF2B5EF4-FFF2-40B4-BE49-F238E27FC236}">
                <a16:creationId xmlns:a16="http://schemas.microsoft.com/office/drawing/2014/main" id="{2496E8BA-332B-413D-93D1-A3157161CE7E}"/>
              </a:ext>
            </a:extLst>
          </p:cNvPr>
          <p:cNvSpPr>
            <a:spLocks noGrp="1"/>
          </p:cNvSpPr>
          <p:nvPr>
            <p:ph idx="1"/>
          </p:nvPr>
        </p:nvSpPr>
        <p:spPr/>
        <p:txBody>
          <a:bodyPr/>
          <a:lstStyle/>
          <a:p>
            <a:r>
              <a:rPr lang="en-US" dirty="0"/>
              <a:t>“collaboration platform for API development”</a:t>
            </a:r>
          </a:p>
          <a:p>
            <a:r>
              <a:rPr lang="en-US" dirty="0"/>
              <a:t>API client</a:t>
            </a:r>
          </a:p>
          <a:p>
            <a:r>
              <a:rPr lang="en-US" dirty="0"/>
              <a:t>Free!</a:t>
            </a:r>
          </a:p>
        </p:txBody>
      </p:sp>
    </p:spTree>
    <p:extLst>
      <p:ext uri="{BB962C8B-B14F-4D97-AF65-F5344CB8AC3E}">
        <p14:creationId xmlns:p14="http://schemas.microsoft.com/office/powerpoint/2010/main" val="158639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77FD-8F73-4874-B2A2-8EB3B1EEECE9}"/>
              </a:ext>
            </a:extLst>
          </p:cNvPr>
          <p:cNvSpPr>
            <a:spLocks noGrp="1"/>
          </p:cNvSpPr>
          <p:nvPr>
            <p:ph type="title"/>
          </p:nvPr>
        </p:nvSpPr>
        <p:spPr/>
        <p:txBody>
          <a:bodyPr/>
          <a:lstStyle/>
          <a:p>
            <a:r>
              <a:rPr lang="en-US" dirty="0"/>
              <a:t>Demo</a:t>
            </a:r>
          </a:p>
        </p:txBody>
      </p:sp>
      <p:sp>
        <p:nvSpPr>
          <p:cNvPr id="5" name="Content Placeholder 2">
            <a:extLst>
              <a:ext uri="{FF2B5EF4-FFF2-40B4-BE49-F238E27FC236}">
                <a16:creationId xmlns:a16="http://schemas.microsoft.com/office/drawing/2014/main" id="{2EC326C4-E099-44A4-825F-9D4784975DAD}"/>
              </a:ext>
            </a:extLst>
          </p:cNvPr>
          <p:cNvSpPr txBox="1">
            <a:spLocks/>
          </p:cNvSpPr>
          <p:nvPr/>
        </p:nvSpPr>
        <p:spPr>
          <a:xfrm>
            <a:off x="838200" y="1825625"/>
            <a:ext cx="10515600" cy="4144869"/>
          </a:xfrm>
          <a:prstGeom prst="rect">
            <a:avLst/>
          </a:prstGeom>
        </p:spPr>
        <p:txBody>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3200" b="1" kern="1200" spc="30" baseline="0">
                <a:solidFill>
                  <a:schemeClr val="tx2"/>
                </a:solidFill>
                <a:latin typeface="Roboto" pitchFamily="2" charset="0"/>
                <a:ea typeface="Roboto" pitchFamily="2" charset="0"/>
                <a:cs typeface="+mn-cs"/>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800" b="1" kern="1200" spc="30" baseline="0">
                <a:solidFill>
                  <a:schemeClr val="tx2"/>
                </a:solidFill>
                <a:latin typeface="Roboto" pitchFamily="2" charset="0"/>
                <a:ea typeface="Roboto" pitchFamily="2" charset="0"/>
                <a:cs typeface="+mn-cs"/>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400" b="1" kern="1200" spc="30" baseline="0">
                <a:solidFill>
                  <a:schemeClr val="tx2"/>
                </a:solidFill>
                <a:latin typeface="Roboto" pitchFamily="2" charset="0"/>
                <a:ea typeface="Roboto" pitchFamily="2" charset="0"/>
                <a:cs typeface="+mn-cs"/>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dirty="0"/>
              <a:t>Getting requests into Postman</a:t>
            </a:r>
          </a:p>
          <a:p>
            <a:pPr lvl="1">
              <a:spcBef>
                <a:spcPts val="600"/>
              </a:spcBef>
            </a:pPr>
            <a:r>
              <a:rPr lang="en-US" dirty="0"/>
              <a:t>Copy from dev tools</a:t>
            </a:r>
          </a:p>
          <a:p>
            <a:pPr lvl="1">
              <a:spcBef>
                <a:spcPts val="600"/>
              </a:spcBef>
            </a:pPr>
            <a:r>
              <a:rPr lang="en-US" dirty="0"/>
              <a:t>Import from Swagger/</a:t>
            </a:r>
            <a:r>
              <a:rPr lang="en-US" dirty="0" err="1"/>
              <a:t>OpenAPI</a:t>
            </a:r>
            <a:endParaRPr lang="en-US" dirty="0"/>
          </a:p>
          <a:p>
            <a:pPr>
              <a:spcBef>
                <a:spcPts val="600"/>
              </a:spcBef>
            </a:pPr>
            <a:r>
              <a:rPr lang="en-US" dirty="0"/>
              <a:t>Reviewing requests in Postman</a:t>
            </a:r>
          </a:p>
        </p:txBody>
      </p:sp>
    </p:spTree>
    <p:extLst>
      <p:ext uri="{BB962C8B-B14F-4D97-AF65-F5344CB8AC3E}">
        <p14:creationId xmlns:p14="http://schemas.microsoft.com/office/powerpoint/2010/main" val="899637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65FBD2-22D0-455F-A8EA-E6A3452AC728}"/>
              </a:ext>
            </a:extLst>
          </p:cNvPr>
          <p:cNvPicPr>
            <a:picLocks noChangeAspect="1"/>
          </p:cNvPicPr>
          <p:nvPr/>
        </p:nvPicPr>
        <p:blipFill>
          <a:blip r:embed="rId3"/>
          <a:stretch>
            <a:fillRect/>
          </a:stretch>
        </p:blipFill>
        <p:spPr>
          <a:xfrm>
            <a:off x="6417735" y="1226202"/>
            <a:ext cx="2726265" cy="4614942"/>
          </a:xfrm>
          <a:prstGeom prst="rect">
            <a:avLst/>
          </a:prstGeom>
        </p:spPr>
      </p:pic>
      <p:sp>
        <p:nvSpPr>
          <p:cNvPr id="2" name="Title 1">
            <a:extLst>
              <a:ext uri="{FF2B5EF4-FFF2-40B4-BE49-F238E27FC236}">
                <a16:creationId xmlns:a16="http://schemas.microsoft.com/office/drawing/2014/main" id="{D94E3972-0094-4916-B273-2E2E755737EF}"/>
              </a:ext>
            </a:extLst>
          </p:cNvPr>
          <p:cNvSpPr>
            <a:spLocks noGrp="1"/>
          </p:cNvSpPr>
          <p:nvPr>
            <p:ph type="title"/>
          </p:nvPr>
        </p:nvSpPr>
        <p:spPr/>
        <p:txBody>
          <a:bodyPr/>
          <a:lstStyle/>
          <a:p>
            <a:r>
              <a:rPr lang="en-US" dirty="0"/>
              <a:t>Add Requests from Dev Tools</a:t>
            </a:r>
          </a:p>
        </p:txBody>
      </p:sp>
      <p:pic>
        <p:nvPicPr>
          <p:cNvPr id="6" name="Content Placeholder 5">
            <a:extLst>
              <a:ext uri="{FF2B5EF4-FFF2-40B4-BE49-F238E27FC236}">
                <a16:creationId xmlns:a16="http://schemas.microsoft.com/office/drawing/2014/main" id="{CB0C9209-EAB1-47C5-8DFF-EF8A12AB885C}"/>
              </a:ext>
            </a:extLst>
          </p:cNvPr>
          <p:cNvPicPr>
            <a:picLocks noGrp="1" noChangeAspect="1"/>
          </p:cNvPicPr>
          <p:nvPr>
            <p:ph idx="1"/>
          </p:nvPr>
        </p:nvPicPr>
        <p:blipFill rotWithShape="1">
          <a:blip r:embed="rId4"/>
          <a:srcRect t="27836"/>
          <a:stretch/>
        </p:blipFill>
        <p:spPr>
          <a:xfrm>
            <a:off x="392703" y="1379052"/>
            <a:ext cx="5132148" cy="4378281"/>
          </a:xfrm>
        </p:spPr>
      </p:pic>
      <p:sp>
        <p:nvSpPr>
          <p:cNvPr id="7" name="Rectangle 6">
            <a:extLst>
              <a:ext uri="{FF2B5EF4-FFF2-40B4-BE49-F238E27FC236}">
                <a16:creationId xmlns:a16="http://schemas.microsoft.com/office/drawing/2014/main" id="{05718C7A-8733-4602-A3F8-B72228A5F46E}"/>
              </a:ext>
            </a:extLst>
          </p:cNvPr>
          <p:cNvSpPr/>
          <p:nvPr/>
        </p:nvSpPr>
        <p:spPr>
          <a:xfrm>
            <a:off x="392703" y="1434145"/>
            <a:ext cx="3755963" cy="428522"/>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B182B71-6DE5-42EF-A751-E3D05ED96A21}"/>
              </a:ext>
            </a:extLst>
          </p:cNvPr>
          <p:cNvCxnSpPr>
            <a:cxnSpLocks/>
          </p:cNvCxnSpPr>
          <p:nvPr/>
        </p:nvCxnSpPr>
        <p:spPr>
          <a:xfrm flipH="1">
            <a:off x="2781300" y="2258297"/>
            <a:ext cx="944386" cy="618297"/>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E05DFAB0-A87E-4275-887B-9997B65D38B0}"/>
              </a:ext>
            </a:extLst>
          </p:cNvPr>
          <p:cNvCxnSpPr>
            <a:cxnSpLocks/>
          </p:cNvCxnSpPr>
          <p:nvPr/>
        </p:nvCxnSpPr>
        <p:spPr>
          <a:xfrm flipH="1">
            <a:off x="8819179" y="2551765"/>
            <a:ext cx="1425488" cy="682590"/>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6468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pPr algn="l"/>
            <a:r>
              <a:rPr lang="en-US" dirty="0"/>
              <a:t>Level Setting</a:t>
            </a:r>
          </a:p>
        </p:txBody>
      </p:sp>
      <p:sp>
        <p:nvSpPr>
          <p:cNvPr id="3" name="Text Placeholder 2">
            <a:extLst>
              <a:ext uri="{FF2B5EF4-FFF2-40B4-BE49-F238E27FC236}">
                <a16:creationId xmlns:a16="http://schemas.microsoft.com/office/drawing/2014/main" id="{4829B099-E947-4920-A466-E151478C71BB}"/>
              </a:ext>
            </a:extLst>
          </p:cNvPr>
          <p:cNvSpPr>
            <a:spLocks noGrp="1"/>
          </p:cNvSpPr>
          <p:nvPr>
            <p:ph type="body" idx="1"/>
          </p:nvPr>
        </p:nvSpPr>
        <p:spPr/>
        <p:txBody>
          <a:bodyPr/>
          <a:lstStyle/>
          <a:p>
            <a:r>
              <a:rPr lang="en-US" dirty="0"/>
              <a:t>API and Web Service Definitions</a:t>
            </a:r>
          </a:p>
        </p:txBody>
      </p:sp>
    </p:spTree>
    <p:extLst>
      <p:ext uri="{BB962C8B-B14F-4D97-AF65-F5344CB8AC3E}">
        <p14:creationId xmlns:p14="http://schemas.microsoft.com/office/powerpoint/2010/main" val="3972431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BF76-F8D3-4084-B627-3490424CCAC7}"/>
              </a:ext>
            </a:extLst>
          </p:cNvPr>
          <p:cNvSpPr>
            <a:spLocks noGrp="1"/>
          </p:cNvSpPr>
          <p:nvPr>
            <p:ph type="title"/>
          </p:nvPr>
        </p:nvSpPr>
        <p:spPr/>
        <p:txBody>
          <a:bodyPr/>
          <a:lstStyle/>
          <a:p>
            <a:r>
              <a:rPr lang="en-US" dirty="0"/>
              <a:t>Add Requests from Dev Tools</a:t>
            </a:r>
          </a:p>
        </p:txBody>
      </p:sp>
      <p:sp>
        <p:nvSpPr>
          <p:cNvPr id="3" name="Content Placeholder 2">
            <a:extLst>
              <a:ext uri="{FF2B5EF4-FFF2-40B4-BE49-F238E27FC236}">
                <a16:creationId xmlns:a16="http://schemas.microsoft.com/office/drawing/2014/main" id="{0A613F1C-32B8-440D-AB80-49641F6836C7}"/>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B21236FB-8CA3-431E-9F3E-0F1BEEA1D9A6}"/>
              </a:ext>
            </a:extLst>
          </p:cNvPr>
          <p:cNvGrpSpPr/>
          <p:nvPr/>
        </p:nvGrpSpPr>
        <p:grpSpPr>
          <a:xfrm>
            <a:off x="1975039" y="1273618"/>
            <a:ext cx="7513112" cy="4696876"/>
            <a:chOff x="2706349" y="1693156"/>
            <a:chExt cx="7513112" cy="4696876"/>
          </a:xfrm>
        </p:grpSpPr>
        <p:pic>
          <p:nvPicPr>
            <p:cNvPr id="5" name="Picture 4">
              <a:extLst>
                <a:ext uri="{FF2B5EF4-FFF2-40B4-BE49-F238E27FC236}">
                  <a16:creationId xmlns:a16="http://schemas.microsoft.com/office/drawing/2014/main" id="{C3CC6619-F2E8-4DF8-BBD2-5B6752A71E2D}"/>
                </a:ext>
              </a:extLst>
            </p:cNvPr>
            <p:cNvPicPr>
              <a:picLocks noChangeAspect="1"/>
            </p:cNvPicPr>
            <p:nvPr/>
          </p:nvPicPr>
          <p:blipFill>
            <a:blip r:embed="rId2"/>
            <a:stretch>
              <a:fillRect/>
            </a:stretch>
          </p:blipFill>
          <p:spPr>
            <a:xfrm>
              <a:off x="2706349" y="1693156"/>
              <a:ext cx="7513112" cy="4696876"/>
            </a:xfrm>
            <a:prstGeom prst="rect">
              <a:avLst/>
            </a:prstGeom>
          </p:spPr>
        </p:pic>
        <p:cxnSp>
          <p:nvCxnSpPr>
            <p:cNvPr id="6" name="Straight Arrow Connector 5">
              <a:extLst>
                <a:ext uri="{FF2B5EF4-FFF2-40B4-BE49-F238E27FC236}">
                  <a16:creationId xmlns:a16="http://schemas.microsoft.com/office/drawing/2014/main" id="{64C3E87B-8808-4988-B0BF-B485EE1A2CBF}"/>
                </a:ext>
              </a:extLst>
            </p:cNvPr>
            <p:cNvCxnSpPr>
              <a:cxnSpLocks/>
            </p:cNvCxnSpPr>
            <p:nvPr/>
          </p:nvCxnSpPr>
          <p:spPr>
            <a:xfrm flipH="1" flipV="1">
              <a:off x="3552092" y="2243984"/>
              <a:ext cx="363416" cy="534385"/>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7" name="Picture 6">
            <a:extLst>
              <a:ext uri="{FF2B5EF4-FFF2-40B4-BE49-F238E27FC236}">
                <a16:creationId xmlns:a16="http://schemas.microsoft.com/office/drawing/2014/main" id="{FB904D8B-A88C-4E8E-9635-DC37A25A049D}"/>
              </a:ext>
            </a:extLst>
          </p:cNvPr>
          <p:cNvPicPr>
            <a:picLocks noChangeAspect="1"/>
          </p:cNvPicPr>
          <p:nvPr/>
        </p:nvPicPr>
        <p:blipFill>
          <a:blip r:embed="rId3"/>
          <a:stretch>
            <a:fillRect/>
          </a:stretch>
        </p:blipFill>
        <p:spPr>
          <a:xfrm>
            <a:off x="3807531" y="1299111"/>
            <a:ext cx="4239628" cy="4701974"/>
          </a:xfrm>
          <a:prstGeom prst="rect">
            <a:avLst/>
          </a:prstGeom>
        </p:spPr>
      </p:pic>
      <p:cxnSp>
        <p:nvCxnSpPr>
          <p:cNvPr id="8" name="Straight Arrow Connector 7">
            <a:extLst>
              <a:ext uri="{FF2B5EF4-FFF2-40B4-BE49-F238E27FC236}">
                <a16:creationId xmlns:a16="http://schemas.microsoft.com/office/drawing/2014/main" id="{F46C22C7-CBCE-4E45-92C6-CD98AE5832FC}"/>
              </a:ext>
            </a:extLst>
          </p:cNvPr>
          <p:cNvCxnSpPr>
            <a:cxnSpLocks/>
          </p:cNvCxnSpPr>
          <p:nvPr/>
        </p:nvCxnSpPr>
        <p:spPr>
          <a:xfrm flipH="1">
            <a:off x="7406714" y="1883035"/>
            <a:ext cx="640445" cy="47579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BD0D7D78-6F65-41A0-B951-65A5C54CE9AA}"/>
              </a:ext>
            </a:extLst>
          </p:cNvPr>
          <p:cNvPicPr>
            <a:picLocks noChangeAspect="1"/>
          </p:cNvPicPr>
          <p:nvPr/>
        </p:nvPicPr>
        <p:blipFill>
          <a:blip r:embed="rId4"/>
          <a:stretch>
            <a:fillRect/>
          </a:stretch>
        </p:blipFill>
        <p:spPr>
          <a:xfrm>
            <a:off x="3807531" y="1270920"/>
            <a:ext cx="4239629" cy="4730165"/>
          </a:xfrm>
          <a:prstGeom prst="rect">
            <a:avLst/>
          </a:prstGeom>
        </p:spPr>
      </p:pic>
    </p:spTree>
    <p:extLst>
      <p:ext uri="{BB962C8B-B14F-4D97-AF65-F5344CB8AC3E}">
        <p14:creationId xmlns:p14="http://schemas.microsoft.com/office/powerpoint/2010/main" val="217457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Create Our Collection</a:t>
            </a:r>
          </a:p>
        </p:txBody>
      </p:sp>
      <p:sp>
        <p:nvSpPr>
          <p:cNvPr id="10" name="Content Placeholder 9">
            <a:extLst>
              <a:ext uri="{FF2B5EF4-FFF2-40B4-BE49-F238E27FC236}">
                <a16:creationId xmlns:a16="http://schemas.microsoft.com/office/drawing/2014/main" id="{817A671C-4F0A-46C0-8F30-AC41BC278ADA}"/>
              </a:ext>
            </a:extLst>
          </p:cNvPr>
          <p:cNvSpPr>
            <a:spLocks noGrp="1"/>
          </p:cNvSpPr>
          <p:nvPr>
            <p:ph idx="1"/>
          </p:nvPr>
        </p:nvSpPr>
        <p:spPr/>
        <p:txBody>
          <a:bodyPr/>
          <a:lstStyle/>
          <a:p>
            <a:endParaRPr lang="en-US"/>
          </a:p>
        </p:txBody>
      </p:sp>
      <p:grpSp>
        <p:nvGrpSpPr>
          <p:cNvPr id="15" name="Group 14">
            <a:extLst>
              <a:ext uri="{FF2B5EF4-FFF2-40B4-BE49-F238E27FC236}">
                <a16:creationId xmlns:a16="http://schemas.microsoft.com/office/drawing/2014/main" id="{E45E6AEB-4D3C-472F-9C78-E43C156C7986}"/>
              </a:ext>
            </a:extLst>
          </p:cNvPr>
          <p:cNvGrpSpPr/>
          <p:nvPr/>
        </p:nvGrpSpPr>
        <p:grpSpPr>
          <a:xfrm>
            <a:off x="1975039" y="1273618"/>
            <a:ext cx="7513112" cy="4696876"/>
            <a:chOff x="2706349" y="1693156"/>
            <a:chExt cx="7513112" cy="4696876"/>
          </a:xfrm>
        </p:grpSpPr>
        <p:pic>
          <p:nvPicPr>
            <p:cNvPr id="11" name="Picture 10">
              <a:extLst>
                <a:ext uri="{FF2B5EF4-FFF2-40B4-BE49-F238E27FC236}">
                  <a16:creationId xmlns:a16="http://schemas.microsoft.com/office/drawing/2014/main" id="{BE892F79-97ED-4CD5-AC11-EA5AD01F16AD}"/>
                </a:ext>
              </a:extLst>
            </p:cNvPr>
            <p:cNvPicPr>
              <a:picLocks noChangeAspect="1"/>
            </p:cNvPicPr>
            <p:nvPr/>
          </p:nvPicPr>
          <p:blipFill>
            <a:blip r:embed="rId3"/>
            <a:stretch>
              <a:fillRect/>
            </a:stretch>
          </p:blipFill>
          <p:spPr>
            <a:xfrm>
              <a:off x="2706349" y="1693156"/>
              <a:ext cx="7513112" cy="4696876"/>
            </a:xfrm>
            <a:prstGeom prst="rect">
              <a:avLst/>
            </a:prstGeom>
          </p:spPr>
        </p:pic>
        <p:cxnSp>
          <p:nvCxnSpPr>
            <p:cNvPr id="12" name="Straight Arrow Connector 11">
              <a:extLst>
                <a:ext uri="{FF2B5EF4-FFF2-40B4-BE49-F238E27FC236}">
                  <a16:creationId xmlns:a16="http://schemas.microsoft.com/office/drawing/2014/main" id="{D81698E9-FD50-4F3B-A3F7-D83702F1170D}"/>
                </a:ext>
              </a:extLst>
            </p:cNvPr>
            <p:cNvCxnSpPr>
              <a:cxnSpLocks/>
            </p:cNvCxnSpPr>
            <p:nvPr/>
          </p:nvCxnSpPr>
          <p:spPr>
            <a:xfrm flipH="1" flipV="1">
              <a:off x="3552092" y="2243984"/>
              <a:ext cx="363416" cy="534385"/>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7" name="Group 6">
            <a:extLst>
              <a:ext uri="{FF2B5EF4-FFF2-40B4-BE49-F238E27FC236}">
                <a16:creationId xmlns:a16="http://schemas.microsoft.com/office/drawing/2014/main" id="{28A07EDE-1C06-4331-9B9B-EB0CF54F3C5D}"/>
              </a:ext>
            </a:extLst>
          </p:cNvPr>
          <p:cNvGrpSpPr/>
          <p:nvPr/>
        </p:nvGrpSpPr>
        <p:grpSpPr>
          <a:xfrm>
            <a:off x="3045154" y="1690688"/>
            <a:ext cx="5962650" cy="3590925"/>
            <a:chOff x="3114675" y="1849437"/>
            <a:chExt cx="5962650" cy="3590925"/>
          </a:xfrm>
        </p:grpSpPr>
        <p:pic>
          <p:nvPicPr>
            <p:cNvPr id="6" name="Picture 5">
              <a:extLst>
                <a:ext uri="{FF2B5EF4-FFF2-40B4-BE49-F238E27FC236}">
                  <a16:creationId xmlns:a16="http://schemas.microsoft.com/office/drawing/2014/main" id="{CD6CB75C-9C72-422B-BD65-D36C4D73A886}"/>
                </a:ext>
              </a:extLst>
            </p:cNvPr>
            <p:cNvPicPr>
              <a:picLocks noChangeAspect="1"/>
            </p:cNvPicPr>
            <p:nvPr/>
          </p:nvPicPr>
          <p:blipFill>
            <a:blip r:embed="rId4"/>
            <a:stretch>
              <a:fillRect/>
            </a:stretch>
          </p:blipFill>
          <p:spPr>
            <a:xfrm>
              <a:off x="3114675" y="1849437"/>
              <a:ext cx="5962650" cy="3590925"/>
            </a:xfrm>
            <a:prstGeom prst="rect">
              <a:avLst/>
            </a:prstGeom>
          </p:spPr>
        </p:pic>
        <p:cxnSp>
          <p:nvCxnSpPr>
            <p:cNvPr id="13" name="Straight Arrow Connector 12">
              <a:extLst>
                <a:ext uri="{FF2B5EF4-FFF2-40B4-BE49-F238E27FC236}">
                  <a16:creationId xmlns:a16="http://schemas.microsoft.com/office/drawing/2014/main" id="{17E00D13-5F08-4084-B7F1-1C874D1CB3E5}"/>
                </a:ext>
              </a:extLst>
            </p:cNvPr>
            <p:cNvCxnSpPr>
              <a:cxnSpLocks/>
            </p:cNvCxnSpPr>
            <p:nvPr/>
          </p:nvCxnSpPr>
          <p:spPr>
            <a:xfrm flipH="1">
              <a:off x="6652846" y="2702207"/>
              <a:ext cx="679938" cy="72679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8546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FF280A-884B-493F-98D2-A70E054251EE}"/>
              </a:ext>
            </a:extLst>
          </p:cNvPr>
          <p:cNvPicPr>
            <a:picLocks noChangeAspect="1"/>
          </p:cNvPicPr>
          <p:nvPr/>
        </p:nvPicPr>
        <p:blipFill>
          <a:blip r:embed="rId3"/>
          <a:stretch>
            <a:fillRect/>
          </a:stretch>
        </p:blipFill>
        <p:spPr>
          <a:xfrm>
            <a:off x="1922584" y="2287203"/>
            <a:ext cx="6834947" cy="3199581"/>
          </a:xfrm>
          <a:prstGeom prst="rect">
            <a:avLst/>
          </a:prstGeom>
        </p:spPr>
      </p:pic>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Create Our Collection</a:t>
            </a:r>
          </a:p>
        </p:txBody>
      </p:sp>
      <p:sp>
        <p:nvSpPr>
          <p:cNvPr id="3" name="Content Placeholder 2">
            <a:extLst>
              <a:ext uri="{FF2B5EF4-FFF2-40B4-BE49-F238E27FC236}">
                <a16:creationId xmlns:a16="http://schemas.microsoft.com/office/drawing/2014/main" id="{8D0B0246-4FFA-4A13-AE32-64715304FB69}"/>
              </a:ext>
            </a:extLst>
          </p:cNvPr>
          <p:cNvSpPr>
            <a:spLocks noGrp="1"/>
          </p:cNvSpPr>
          <p:nvPr>
            <p:ph idx="1"/>
          </p:nvPr>
        </p:nvSpPr>
        <p:spPr/>
        <p:txBody>
          <a:bodyPr/>
          <a:lstStyle/>
          <a:p>
            <a:endParaRPr lang="en-US"/>
          </a:p>
        </p:txBody>
      </p:sp>
      <p:cxnSp>
        <p:nvCxnSpPr>
          <p:cNvPr id="8" name="Straight Arrow Connector 7">
            <a:extLst>
              <a:ext uri="{FF2B5EF4-FFF2-40B4-BE49-F238E27FC236}">
                <a16:creationId xmlns:a16="http://schemas.microsoft.com/office/drawing/2014/main" id="{018ADE93-CCCF-4380-9553-951CC6FABEBB}"/>
              </a:ext>
            </a:extLst>
          </p:cNvPr>
          <p:cNvCxnSpPr>
            <a:cxnSpLocks/>
          </p:cNvCxnSpPr>
          <p:nvPr/>
        </p:nvCxnSpPr>
        <p:spPr>
          <a:xfrm flipH="1">
            <a:off x="3995928" y="4092293"/>
            <a:ext cx="995172"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009B9D25-F278-4DF1-9D27-E01FB508F96E}"/>
              </a:ext>
            </a:extLst>
          </p:cNvPr>
          <p:cNvPicPr>
            <a:picLocks noChangeAspect="1"/>
          </p:cNvPicPr>
          <p:nvPr/>
        </p:nvPicPr>
        <p:blipFill>
          <a:blip r:embed="rId4"/>
          <a:stretch>
            <a:fillRect/>
          </a:stretch>
        </p:blipFill>
        <p:spPr>
          <a:xfrm>
            <a:off x="1216066" y="2236848"/>
            <a:ext cx="9737937" cy="3372234"/>
          </a:xfrm>
          <a:prstGeom prst="rect">
            <a:avLst/>
          </a:prstGeom>
        </p:spPr>
      </p:pic>
      <p:sp>
        <p:nvSpPr>
          <p:cNvPr id="14" name="Rectangle 13">
            <a:extLst>
              <a:ext uri="{FF2B5EF4-FFF2-40B4-BE49-F238E27FC236}">
                <a16:creationId xmlns:a16="http://schemas.microsoft.com/office/drawing/2014/main" id="{7FF8DBD9-AEAB-46F7-A497-4F6FB306407C}"/>
              </a:ext>
            </a:extLst>
          </p:cNvPr>
          <p:cNvSpPr/>
          <p:nvPr/>
        </p:nvSpPr>
        <p:spPr>
          <a:xfrm>
            <a:off x="2565401" y="2235977"/>
            <a:ext cx="3708400"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D82BB1FA-72B3-4BDC-AB74-E68152D7C8E4}"/>
              </a:ext>
            </a:extLst>
          </p:cNvPr>
          <p:cNvPicPr>
            <a:picLocks noChangeAspect="1"/>
          </p:cNvPicPr>
          <p:nvPr/>
        </p:nvPicPr>
        <p:blipFill>
          <a:blip r:embed="rId5"/>
          <a:stretch>
            <a:fillRect/>
          </a:stretch>
        </p:blipFill>
        <p:spPr>
          <a:xfrm>
            <a:off x="3485323" y="2084832"/>
            <a:ext cx="5915025" cy="3524250"/>
          </a:xfrm>
          <a:prstGeom prst="rect">
            <a:avLst/>
          </a:prstGeom>
        </p:spPr>
      </p:pic>
    </p:spTree>
    <p:extLst>
      <p:ext uri="{BB962C8B-B14F-4D97-AF65-F5344CB8AC3E}">
        <p14:creationId xmlns:p14="http://schemas.microsoft.com/office/powerpoint/2010/main" val="144957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xit" presetSubtype="0" fill="hold" nodeType="withEffect">
                                  <p:stCondLst>
                                    <p:cond delay="50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Checking Out Requests</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lstStyle/>
          <a:p>
            <a:pPr marL="0" indent="0">
              <a:buNone/>
            </a:pPr>
            <a:r>
              <a:rPr lang="en-US" dirty="0"/>
              <a:t>Check out each request</a:t>
            </a:r>
          </a:p>
          <a:p>
            <a:pPr marL="173736" lvl="1" indent="0">
              <a:buNone/>
            </a:pPr>
            <a:r>
              <a:rPr lang="en-US" dirty="0"/>
              <a:t>Methods</a:t>
            </a:r>
          </a:p>
          <a:p>
            <a:pPr marL="173736" lvl="1" indent="0">
              <a:buNone/>
            </a:pPr>
            <a:r>
              <a:rPr lang="en-US" dirty="0"/>
              <a:t>URL</a:t>
            </a:r>
          </a:p>
          <a:p>
            <a:pPr marL="173736" lvl="1" indent="0">
              <a:buNone/>
            </a:pPr>
            <a:r>
              <a:rPr lang="en-US" dirty="0"/>
              <a:t>Headers</a:t>
            </a:r>
          </a:p>
          <a:p>
            <a:pPr marL="173736" lvl="1" indent="0">
              <a:buNone/>
            </a:pPr>
            <a:r>
              <a:rPr lang="en-US" dirty="0"/>
              <a:t>Params</a:t>
            </a:r>
          </a:p>
          <a:p>
            <a:pPr marL="173736" lvl="1" indent="0">
              <a:buNone/>
            </a:pPr>
            <a:r>
              <a:rPr lang="en-US" dirty="0"/>
              <a:t>Request Body</a:t>
            </a:r>
          </a:p>
          <a:p>
            <a:pPr marL="173736" lvl="1" indent="0">
              <a:buNone/>
            </a:pPr>
            <a:endParaRPr lang="en-US" dirty="0"/>
          </a:p>
        </p:txBody>
      </p:sp>
      <p:pic>
        <p:nvPicPr>
          <p:cNvPr id="6" name="Picture 5">
            <a:extLst>
              <a:ext uri="{FF2B5EF4-FFF2-40B4-BE49-F238E27FC236}">
                <a16:creationId xmlns:a16="http://schemas.microsoft.com/office/drawing/2014/main" id="{52F8557C-6B2D-42D9-BB98-1FBB5B3942AE}"/>
              </a:ext>
            </a:extLst>
          </p:cNvPr>
          <p:cNvPicPr>
            <a:picLocks noChangeAspect="1"/>
          </p:cNvPicPr>
          <p:nvPr/>
        </p:nvPicPr>
        <p:blipFill rotWithShape="1">
          <a:blip r:embed="rId3"/>
          <a:srcRect l="2527"/>
          <a:stretch/>
        </p:blipFill>
        <p:spPr>
          <a:xfrm>
            <a:off x="6208295" y="1396161"/>
            <a:ext cx="4331368" cy="4487660"/>
          </a:xfrm>
          <a:prstGeom prst="rect">
            <a:avLst/>
          </a:prstGeom>
        </p:spPr>
      </p:pic>
    </p:spTree>
    <p:extLst>
      <p:ext uri="{BB962C8B-B14F-4D97-AF65-F5344CB8AC3E}">
        <p14:creationId xmlns:p14="http://schemas.microsoft.com/office/powerpoint/2010/main" val="2906292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EF7C-4A48-4CED-B600-F5101FDB5A21}"/>
              </a:ext>
            </a:extLst>
          </p:cNvPr>
          <p:cNvSpPr>
            <a:spLocks noGrp="1"/>
          </p:cNvSpPr>
          <p:nvPr>
            <p:ph type="title"/>
          </p:nvPr>
        </p:nvSpPr>
        <p:spPr/>
        <p:txBody>
          <a:bodyPr/>
          <a:lstStyle/>
          <a:p>
            <a:r>
              <a:rPr lang="en-US" dirty="0"/>
              <a:t>Adjusting Variables</a:t>
            </a:r>
          </a:p>
        </p:txBody>
      </p:sp>
      <p:sp>
        <p:nvSpPr>
          <p:cNvPr id="3" name="Content Placeholder 2">
            <a:extLst>
              <a:ext uri="{FF2B5EF4-FFF2-40B4-BE49-F238E27FC236}">
                <a16:creationId xmlns:a16="http://schemas.microsoft.com/office/drawing/2014/main" id="{B3368B68-7970-4ADF-8D9B-5062437905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C501033-170F-43D4-B9E0-68062691E819}"/>
              </a:ext>
            </a:extLst>
          </p:cNvPr>
          <p:cNvPicPr>
            <a:picLocks noChangeAspect="1"/>
          </p:cNvPicPr>
          <p:nvPr/>
        </p:nvPicPr>
        <p:blipFill>
          <a:blip r:embed="rId3"/>
          <a:stretch>
            <a:fillRect/>
          </a:stretch>
        </p:blipFill>
        <p:spPr>
          <a:xfrm>
            <a:off x="838200" y="1755337"/>
            <a:ext cx="2318336" cy="4215157"/>
          </a:xfrm>
          <a:prstGeom prst="rect">
            <a:avLst/>
          </a:prstGeom>
        </p:spPr>
      </p:pic>
      <p:pic>
        <p:nvPicPr>
          <p:cNvPr id="5" name="Picture 4">
            <a:extLst>
              <a:ext uri="{FF2B5EF4-FFF2-40B4-BE49-F238E27FC236}">
                <a16:creationId xmlns:a16="http://schemas.microsoft.com/office/drawing/2014/main" id="{AEFBF7C3-DBF1-4062-9505-3D3B39956DB1}"/>
              </a:ext>
            </a:extLst>
          </p:cNvPr>
          <p:cNvPicPr>
            <a:picLocks noChangeAspect="1"/>
          </p:cNvPicPr>
          <p:nvPr/>
        </p:nvPicPr>
        <p:blipFill>
          <a:blip r:embed="rId4"/>
          <a:stretch>
            <a:fillRect/>
          </a:stretch>
        </p:blipFill>
        <p:spPr>
          <a:xfrm>
            <a:off x="3435643" y="1755337"/>
            <a:ext cx="7639050" cy="3476625"/>
          </a:xfrm>
          <a:prstGeom prst="rect">
            <a:avLst/>
          </a:prstGeom>
        </p:spPr>
      </p:pic>
      <p:cxnSp>
        <p:nvCxnSpPr>
          <p:cNvPr id="6" name="Straight Arrow Connector 5">
            <a:extLst>
              <a:ext uri="{FF2B5EF4-FFF2-40B4-BE49-F238E27FC236}">
                <a16:creationId xmlns:a16="http://schemas.microsoft.com/office/drawing/2014/main" id="{0A5E2527-2278-48A1-B747-1B8A58EE65CC}"/>
              </a:ext>
            </a:extLst>
          </p:cNvPr>
          <p:cNvCxnSpPr>
            <a:cxnSpLocks/>
          </p:cNvCxnSpPr>
          <p:nvPr/>
        </p:nvCxnSpPr>
        <p:spPr>
          <a:xfrm flipH="1">
            <a:off x="1997368" y="2595181"/>
            <a:ext cx="944386" cy="618297"/>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0CDB5E59-5B5F-49A4-A68A-5F791D2C1B98}"/>
              </a:ext>
            </a:extLst>
          </p:cNvPr>
          <p:cNvCxnSpPr>
            <a:cxnSpLocks/>
          </p:cNvCxnSpPr>
          <p:nvPr/>
        </p:nvCxnSpPr>
        <p:spPr>
          <a:xfrm flipH="1">
            <a:off x="8043110" y="2450802"/>
            <a:ext cx="944386" cy="618297"/>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602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Making Requests</a:t>
            </a:r>
          </a:p>
        </p:txBody>
      </p:sp>
      <p:sp>
        <p:nvSpPr>
          <p:cNvPr id="6" name="Content Placeholder 5">
            <a:extLst>
              <a:ext uri="{FF2B5EF4-FFF2-40B4-BE49-F238E27FC236}">
                <a16:creationId xmlns:a16="http://schemas.microsoft.com/office/drawing/2014/main" id="{8F077AD7-E114-4960-AD5A-ECD205F7B913}"/>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C4385EC1-07BF-490A-9EBA-B5C60C4449A3}"/>
              </a:ext>
            </a:extLst>
          </p:cNvPr>
          <p:cNvPicPr>
            <a:picLocks noChangeAspect="1"/>
          </p:cNvPicPr>
          <p:nvPr/>
        </p:nvPicPr>
        <p:blipFill>
          <a:blip r:embed="rId3"/>
          <a:stretch>
            <a:fillRect/>
          </a:stretch>
        </p:blipFill>
        <p:spPr>
          <a:xfrm>
            <a:off x="517988" y="1690688"/>
            <a:ext cx="11156023" cy="3275598"/>
          </a:xfrm>
          <a:prstGeom prst="rect">
            <a:avLst/>
          </a:prstGeom>
        </p:spPr>
      </p:pic>
    </p:spTree>
    <p:extLst>
      <p:ext uri="{BB962C8B-B14F-4D97-AF65-F5344CB8AC3E}">
        <p14:creationId xmlns:p14="http://schemas.microsoft.com/office/powerpoint/2010/main" val="725560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Making Requests</a:t>
            </a:r>
          </a:p>
        </p:txBody>
      </p:sp>
      <p:sp>
        <p:nvSpPr>
          <p:cNvPr id="5" name="Content Placeholder 4">
            <a:extLst>
              <a:ext uri="{FF2B5EF4-FFF2-40B4-BE49-F238E27FC236}">
                <a16:creationId xmlns:a16="http://schemas.microsoft.com/office/drawing/2014/main" id="{3FE129B3-5C02-4BDD-9F00-E00096E67D84}"/>
              </a:ext>
            </a:extLst>
          </p:cNvPr>
          <p:cNvSpPr>
            <a:spLocks noGrp="1"/>
          </p:cNvSpPr>
          <p:nvPr>
            <p:ph idx="1"/>
          </p:nvPr>
        </p:nvSpPr>
        <p:spPr/>
        <p:txBody>
          <a:bodyPr/>
          <a:lstStyle/>
          <a:p>
            <a:endParaRPr lang="en-US"/>
          </a:p>
        </p:txBody>
      </p:sp>
      <p:grpSp>
        <p:nvGrpSpPr>
          <p:cNvPr id="10" name="Group 9">
            <a:extLst>
              <a:ext uri="{FF2B5EF4-FFF2-40B4-BE49-F238E27FC236}">
                <a16:creationId xmlns:a16="http://schemas.microsoft.com/office/drawing/2014/main" id="{1A4D5B4B-4C0B-4755-81B5-EE10E094FB21}"/>
              </a:ext>
            </a:extLst>
          </p:cNvPr>
          <p:cNvGrpSpPr/>
          <p:nvPr/>
        </p:nvGrpSpPr>
        <p:grpSpPr>
          <a:xfrm>
            <a:off x="928900" y="2268037"/>
            <a:ext cx="10809211" cy="3617913"/>
            <a:chOff x="1042600" y="2187365"/>
            <a:chExt cx="10809211" cy="3617913"/>
          </a:xfrm>
        </p:grpSpPr>
        <p:pic>
          <p:nvPicPr>
            <p:cNvPr id="9" name="Picture 8">
              <a:extLst>
                <a:ext uri="{FF2B5EF4-FFF2-40B4-BE49-F238E27FC236}">
                  <a16:creationId xmlns:a16="http://schemas.microsoft.com/office/drawing/2014/main" id="{47737AB4-57F9-4D97-80E2-B41BCCE58AAD}"/>
                </a:ext>
              </a:extLst>
            </p:cNvPr>
            <p:cNvPicPr>
              <a:picLocks noChangeAspect="1"/>
            </p:cNvPicPr>
            <p:nvPr/>
          </p:nvPicPr>
          <p:blipFill>
            <a:blip r:embed="rId3"/>
            <a:stretch>
              <a:fillRect/>
            </a:stretch>
          </p:blipFill>
          <p:spPr>
            <a:xfrm>
              <a:off x="1042600" y="2187365"/>
              <a:ext cx="10809211" cy="3617913"/>
            </a:xfrm>
            <a:prstGeom prst="rect">
              <a:avLst/>
            </a:prstGeom>
          </p:spPr>
        </p:pic>
        <p:sp>
          <p:nvSpPr>
            <p:cNvPr id="16" name="Rectangle 15">
              <a:extLst>
                <a:ext uri="{FF2B5EF4-FFF2-40B4-BE49-F238E27FC236}">
                  <a16:creationId xmlns:a16="http://schemas.microsoft.com/office/drawing/2014/main" id="{FFE60570-6F39-4D40-84F2-143E6FD198EB}"/>
                </a:ext>
              </a:extLst>
            </p:cNvPr>
            <p:cNvSpPr/>
            <p:nvPr/>
          </p:nvSpPr>
          <p:spPr>
            <a:xfrm>
              <a:off x="8022810" y="2231897"/>
              <a:ext cx="1490039" cy="546100"/>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07726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Making Requests</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lstStyle/>
          <a:p>
            <a:r>
              <a:rPr lang="en-US" dirty="0"/>
              <a:t>Look back at our GET request</a:t>
            </a:r>
          </a:p>
          <a:p>
            <a:pPr lvl="1"/>
            <a:r>
              <a:rPr lang="en-US" dirty="0"/>
              <a:t>Response Body</a:t>
            </a:r>
          </a:p>
          <a:p>
            <a:pPr lvl="1"/>
            <a:r>
              <a:rPr lang="en-US" dirty="0"/>
              <a:t>Headers</a:t>
            </a:r>
          </a:p>
          <a:p>
            <a:pPr lvl="1"/>
            <a:r>
              <a:rPr lang="en-US" dirty="0"/>
              <a:t>Status Code</a:t>
            </a:r>
          </a:p>
          <a:p>
            <a:pPr lvl="1"/>
            <a:r>
              <a:rPr lang="en-US" dirty="0"/>
              <a:t>Time</a:t>
            </a:r>
          </a:p>
          <a:p>
            <a:pPr lvl="1"/>
            <a:endParaRPr lang="en-US" dirty="0"/>
          </a:p>
          <a:p>
            <a:pPr marL="173736" lvl="1" indent="0">
              <a:buNone/>
            </a:pPr>
            <a:endParaRPr lang="en-US" dirty="0"/>
          </a:p>
        </p:txBody>
      </p:sp>
    </p:spTree>
    <p:extLst>
      <p:ext uri="{BB962C8B-B14F-4D97-AF65-F5344CB8AC3E}">
        <p14:creationId xmlns:p14="http://schemas.microsoft.com/office/powerpoint/2010/main" val="3009069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2644-F47C-4112-9486-0FD2CEAD7E88}"/>
              </a:ext>
            </a:extLst>
          </p:cNvPr>
          <p:cNvSpPr>
            <a:spLocks noGrp="1"/>
          </p:cNvSpPr>
          <p:nvPr>
            <p:ph type="title"/>
          </p:nvPr>
        </p:nvSpPr>
        <p:spPr/>
        <p:txBody>
          <a:bodyPr/>
          <a:lstStyle/>
          <a:p>
            <a:r>
              <a:rPr lang="en-US" dirty="0"/>
              <a:t>Translating UI Tests to API Tests</a:t>
            </a:r>
          </a:p>
        </p:txBody>
      </p:sp>
      <p:sp>
        <p:nvSpPr>
          <p:cNvPr id="3" name="Text Placeholder 2">
            <a:extLst>
              <a:ext uri="{FF2B5EF4-FFF2-40B4-BE49-F238E27FC236}">
                <a16:creationId xmlns:a16="http://schemas.microsoft.com/office/drawing/2014/main" id="{CAC3731B-D914-4985-B07E-6698E24E8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24082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Tests Can We Perform?</a:t>
            </a:r>
          </a:p>
        </p:txBody>
      </p:sp>
      <p:sp>
        <p:nvSpPr>
          <p:cNvPr id="3" name="Content Placeholder 2"/>
          <p:cNvSpPr>
            <a:spLocks noGrp="1"/>
          </p:cNvSpPr>
          <p:nvPr>
            <p:ph idx="1"/>
          </p:nvPr>
        </p:nvSpPr>
        <p:spPr>
          <a:xfrm>
            <a:off x="838200" y="1600157"/>
            <a:ext cx="10515600" cy="4144869"/>
          </a:xfrm>
        </p:spPr>
        <p:txBody>
          <a:bodyPr numCol="2">
            <a:normAutofit fontScale="85000" lnSpcReduction="20000"/>
          </a:bodyPr>
          <a:lstStyle/>
          <a:p>
            <a:pPr>
              <a:spcBef>
                <a:spcPts val="600"/>
              </a:spcBef>
            </a:pPr>
            <a:r>
              <a:rPr lang="en-US" dirty="0"/>
              <a:t>Smoke tests</a:t>
            </a:r>
          </a:p>
          <a:p>
            <a:pPr>
              <a:spcBef>
                <a:spcPts val="600"/>
              </a:spcBef>
            </a:pPr>
            <a:r>
              <a:rPr lang="en-US" dirty="0"/>
              <a:t>CRUD </a:t>
            </a:r>
          </a:p>
          <a:p>
            <a:pPr>
              <a:spcBef>
                <a:spcPts val="600"/>
              </a:spcBef>
            </a:pPr>
            <a:r>
              <a:rPr lang="en-US" dirty="0"/>
              <a:t>Boundary</a:t>
            </a:r>
          </a:p>
          <a:p>
            <a:pPr>
              <a:spcBef>
                <a:spcPts val="600"/>
              </a:spcBef>
            </a:pPr>
            <a:r>
              <a:rPr lang="en-US" dirty="0"/>
              <a:t>Required Fields</a:t>
            </a:r>
          </a:p>
          <a:p>
            <a:pPr>
              <a:spcBef>
                <a:spcPts val="600"/>
              </a:spcBef>
            </a:pPr>
            <a:r>
              <a:rPr lang="en-US" dirty="0"/>
              <a:t>Field Type</a:t>
            </a:r>
          </a:p>
          <a:p>
            <a:pPr>
              <a:spcBef>
                <a:spcPts val="600"/>
              </a:spcBef>
            </a:pPr>
            <a:r>
              <a:rPr lang="en-US" dirty="0"/>
              <a:t>Error Conditions</a:t>
            </a:r>
          </a:p>
          <a:p>
            <a:pPr>
              <a:spcBef>
                <a:spcPts val="600"/>
              </a:spcBef>
            </a:pPr>
            <a:r>
              <a:rPr lang="en-US" dirty="0"/>
              <a:t>Security</a:t>
            </a:r>
          </a:p>
          <a:p>
            <a:pPr>
              <a:spcBef>
                <a:spcPts val="600"/>
              </a:spcBef>
            </a:pPr>
            <a:r>
              <a:rPr lang="en-US" dirty="0"/>
              <a:t>Performance/load/stress</a:t>
            </a:r>
          </a:p>
          <a:p>
            <a:pPr>
              <a:spcBef>
                <a:spcPts val="600"/>
              </a:spcBef>
            </a:pPr>
            <a:r>
              <a:rPr lang="en-US" dirty="0"/>
              <a:t>Usability</a:t>
            </a:r>
          </a:p>
          <a:p>
            <a:pPr>
              <a:spcBef>
                <a:spcPts val="600"/>
              </a:spcBef>
            </a:pPr>
            <a:r>
              <a:rPr lang="en-US" dirty="0"/>
              <a:t>Localization</a:t>
            </a:r>
          </a:p>
          <a:p>
            <a:pPr>
              <a:spcBef>
                <a:spcPts val="600"/>
              </a:spcBef>
            </a:pPr>
            <a:r>
              <a:rPr lang="en-US" dirty="0"/>
              <a:t>Consumer-Driven Contract</a:t>
            </a:r>
          </a:p>
          <a:p>
            <a:pPr>
              <a:spcBef>
                <a:spcPts val="600"/>
              </a:spcBef>
            </a:pPr>
            <a:r>
              <a:rPr lang="en-US" dirty="0"/>
              <a:t>Many more!</a:t>
            </a:r>
          </a:p>
          <a:p>
            <a:endParaRPr lang="en-US" dirty="0"/>
          </a:p>
        </p:txBody>
      </p:sp>
    </p:spTree>
    <p:extLst>
      <p:ext uri="{BB962C8B-B14F-4D97-AF65-F5344CB8AC3E}">
        <p14:creationId xmlns:p14="http://schemas.microsoft.com/office/powerpoint/2010/main" val="419735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4860-4583-4640-8E83-8863B5C658FC}"/>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8E2C07C7-A083-4986-95CB-978C0142F243}"/>
              </a:ext>
            </a:extLst>
          </p:cNvPr>
          <p:cNvSpPr>
            <a:spLocks noGrp="1"/>
          </p:cNvSpPr>
          <p:nvPr>
            <p:ph idx="1"/>
          </p:nvPr>
        </p:nvSpPr>
        <p:spPr/>
        <p:txBody>
          <a:bodyPr/>
          <a:lstStyle/>
          <a:p>
            <a:r>
              <a:rPr lang="en-US" dirty="0">
                <a:solidFill>
                  <a:schemeClr val="tx1"/>
                </a:solidFill>
              </a:rPr>
              <a:t>A</a:t>
            </a:r>
            <a:r>
              <a:rPr lang="en-US" dirty="0"/>
              <a:t>pplication </a:t>
            </a:r>
            <a:r>
              <a:rPr lang="en-US" dirty="0">
                <a:solidFill>
                  <a:schemeClr val="tx1"/>
                </a:solidFill>
              </a:rPr>
              <a:t>P</a:t>
            </a:r>
            <a:r>
              <a:rPr lang="en-US" dirty="0"/>
              <a:t>rogramming </a:t>
            </a:r>
            <a:r>
              <a:rPr lang="en-US" dirty="0">
                <a:solidFill>
                  <a:schemeClr val="tx1"/>
                </a:solidFill>
              </a:rPr>
              <a:t>I</a:t>
            </a:r>
            <a:r>
              <a:rPr lang="en-US" dirty="0"/>
              <a:t>nterface</a:t>
            </a:r>
          </a:p>
          <a:p>
            <a:r>
              <a:rPr lang="en-US" dirty="0"/>
              <a:t>What allows other programs to talk to a program</a:t>
            </a:r>
          </a:p>
        </p:txBody>
      </p:sp>
    </p:spTree>
    <p:extLst>
      <p:ext uri="{BB962C8B-B14F-4D97-AF65-F5344CB8AC3E}">
        <p14:creationId xmlns:p14="http://schemas.microsoft.com/office/powerpoint/2010/main" val="957155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Tests - XSS</a:t>
            </a:r>
          </a:p>
        </p:txBody>
      </p:sp>
      <p:graphicFrame>
        <p:nvGraphicFramePr>
          <p:cNvPr id="5" name="Content Placeholder 4">
            <a:extLst>
              <a:ext uri="{FF2B5EF4-FFF2-40B4-BE49-F238E27FC236}">
                <a16:creationId xmlns:a16="http://schemas.microsoft.com/office/drawing/2014/main" id="{9CB01ADE-B969-4A30-9A6B-5FD405FE2643}"/>
              </a:ext>
            </a:extLst>
          </p:cNvPr>
          <p:cNvGraphicFramePr>
            <a:graphicFrameLocks noGrp="1"/>
          </p:cNvGraphicFramePr>
          <p:nvPr>
            <p:ph idx="1"/>
            <p:extLst>
              <p:ext uri="{D42A27DB-BD31-4B8C-83A1-F6EECF244321}">
                <p14:modId xmlns:p14="http://schemas.microsoft.com/office/powerpoint/2010/main" val="422364131"/>
              </p:ext>
            </p:extLst>
          </p:nvPr>
        </p:nvGraphicFramePr>
        <p:xfrm>
          <a:off x="838200" y="1575105"/>
          <a:ext cx="10515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51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757F976-6979-41BE-91D9-62EAF0684B5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322F175-F1A2-444C-930C-3C236EEFFC2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CE533A8-9A6D-4190-8A39-380D18B185A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8E7AC41B-EDB2-4EBA-A681-ED045873DEF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7DF416C-761A-4EE9-8998-DDD3F2B4627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37B5A50-E387-4940-8C24-1CAB9E62738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77FD-8F73-4874-B2A2-8EB3B1EEECE9}"/>
              </a:ext>
            </a:extLst>
          </p:cNvPr>
          <p:cNvSpPr>
            <a:spLocks noGrp="1"/>
          </p:cNvSpPr>
          <p:nvPr>
            <p:ph type="title"/>
          </p:nvPr>
        </p:nvSpPr>
        <p:spPr/>
        <p:txBody>
          <a:bodyPr/>
          <a:lstStyle/>
          <a:p>
            <a:r>
              <a:rPr lang="en-US" dirty="0"/>
              <a:t>Demo</a:t>
            </a:r>
          </a:p>
        </p:txBody>
      </p:sp>
      <p:sp>
        <p:nvSpPr>
          <p:cNvPr id="5" name="Content Placeholder 2">
            <a:extLst>
              <a:ext uri="{FF2B5EF4-FFF2-40B4-BE49-F238E27FC236}">
                <a16:creationId xmlns:a16="http://schemas.microsoft.com/office/drawing/2014/main" id="{2EC326C4-E099-44A4-825F-9D4784975DAD}"/>
              </a:ext>
            </a:extLst>
          </p:cNvPr>
          <p:cNvSpPr txBox="1">
            <a:spLocks/>
          </p:cNvSpPr>
          <p:nvPr/>
        </p:nvSpPr>
        <p:spPr>
          <a:xfrm>
            <a:off x="838200" y="1825625"/>
            <a:ext cx="10515600" cy="4144869"/>
          </a:xfrm>
          <a:prstGeom prst="rect">
            <a:avLst/>
          </a:prstGeom>
        </p:spPr>
        <p:txBody>
          <a:bodyPr/>
          <a:lst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3200" b="1" kern="1200" spc="30" baseline="0">
                <a:solidFill>
                  <a:schemeClr val="tx2"/>
                </a:solidFill>
                <a:latin typeface="Roboto" pitchFamily="2" charset="0"/>
                <a:ea typeface="Roboto" pitchFamily="2" charset="0"/>
                <a:cs typeface="+mn-cs"/>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800" b="1" kern="1200" spc="30" baseline="0">
                <a:solidFill>
                  <a:schemeClr val="tx2"/>
                </a:solidFill>
                <a:latin typeface="Roboto" pitchFamily="2" charset="0"/>
                <a:ea typeface="Roboto" pitchFamily="2" charset="0"/>
                <a:cs typeface="+mn-cs"/>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400" b="1" kern="1200" spc="30" baseline="0">
                <a:solidFill>
                  <a:schemeClr val="tx2"/>
                </a:solidFill>
                <a:latin typeface="Roboto" pitchFamily="2" charset="0"/>
                <a:ea typeface="Roboto" pitchFamily="2" charset="0"/>
                <a:cs typeface="+mn-cs"/>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dirty="0"/>
              <a:t>Translating UI tests to API tests</a:t>
            </a:r>
          </a:p>
          <a:p>
            <a:pPr lvl="1">
              <a:spcBef>
                <a:spcPts val="600"/>
              </a:spcBef>
            </a:pPr>
            <a:r>
              <a:rPr lang="en-US" dirty="0"/>
              <a:t>XSS</a:t>
            </a:r>
          </a:p>
          <a:p>
            <a:pPr lvl="1">
              <a:spcBef>
                <a:spcPts val="600"/>
              </a:spcBef>
            </a:pPr>
            <a:r>
              <a:rPr lang="en-US" dirty="0"/>
              <a:t>Required fields</a:t>
            </a:r>
          </a:p>
          <a:p>
            <a:pPr lvl="1">
              <a:spcBef>
                <a:spcPts val="600"/>
              </a:spcBef>
            </a:pPr>
            <a:r>
              <a:rPr lang="en-US" dirty="0"/>
              <a:t>Boundary</a:t>
            </a:r>
          </a:p>
          <a:p>
            <a:pPr lvl="1">
              <a:spcBef>
                <a:spcPts val="600"/>
              </a:spcBef>
            </a:pPr>
            <a:r>
              <a:rPr lang="en-US" dirty="0"/>
              <a:t>Audience suggestions!</a:t>
            </a:r>
          </a:p>
        </p:txBody>
      </p:sp>
    </p:spTree>
    <p:extLst>
      <p:ext uri="{BB962C8B-B14F-4D97-AF65-F5344CB8AC3E}">
        <p14:creationId xmlns:p14="http://schemas.microsoft.com/office/powerpoint/2010/main" val="799111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XSS Testing Example</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normAutofit/>
          </a:bodyPr>
          <a:lstStyle/>
          <a:p>
            <a:pPr marL="0" indent="0">
              <a:buNone/>
            </a:pPr>
            <a:r>
              <a:rPr lang="en-US" dirty="0"/>
              <a:t>Add a new item in the UI</a:t>
            </a:r>
          </a:p>
          <a:p>
            <a:pPr marL="0" indent="0">
              <a:buNone/>
            </a:pPr>
            <a:r>
              <a:rPr lang="en-US" b="0" dirty="0">
                <a:solidFill>
                  <a:schemeClr val="tx1"/>
                </a:solidFill>
                <a:latin typeface="Consolas" panose="020B0609020204030204" pitchFamily="49" charset="0"/>
              </a:rPr>
              <a:t>&lt;script&gt;alert('testing')&lt;/script&gt;</a:t>
            </a:r>
            <a:endParaRPr lang="en-US" dirty="0"/>
          </a:p>
        </p:txBody>
      </p:sp>
      <p:pic>
        <p:nvPicPr>
          <p:cNvPr id="6" name="Picture 5">
            <a:extLst>
              <a:ext uri="{FF2B5EF4-FFF2-40B4-BE49-F238E27FC236}">
                <a16:creationId xmlns:a16="http://schemas.microsoft.com/office/drawing/2014/main" id="{079919AA-6657-411A-BF9E-5B95630F83AE}"/>
              </a:ext>
            </a:extLst>
          </p:cNvPr>
          <p:cNvPicPr>
            <a:picLocks noChangeAspect="1"/>
          </p:cNvPicPr>
          <p:nvPr/>
        </p:nvPicPr>
        <p:blipFill>
          <a:blip r:embed="rId3"/>
          <a:stretch>
            <a:fillRect/>
          </a:stretch>
        </p:blipFill>
        <p:spPr>
          <a:xfrm>
            <a:off x="623714" y="3470446"/>
            <a:ext cx="11111086" cy="1149423"/>
          </a:xfrm>
          <a:prstGeom prst="rect">
            <a:avLst/>
          </a:prstGeom>
        </p:spPr>
      </p:pic>
    </p:spTree>
    <p:extLst>
      <p:ext uri="{BB962C8B-B14F-4D97-AF65-F5344CB8AC3E}">
        <p14:creationId xmlns:p14="http://schemas.microsoft.com/office/powerpoint/2010/main" val="55059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XSS Testing Example</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normAutofit/>
          </a:bodyPr>
          <a:lstStyle/>
          <a:p>
            <a:pPr marL="0" indent="0">
              <a:buNone/>
            </a:pPr>
            <a:r>
              <a:rPr lang="en-US" dirty="0"/>
              <a:t>Do a POST request with XSS -&gt; 201 Created</a:t>
            </a:r>
          </a:p>
          <a:p>
            <a:pPr marL="0" indent="0">
              <a:buNone/>
            </a:pPr>
            <a:r>
              <a:rPr lang="en-US" b="0" dirty="0">
                <a:solidFill>
                  <a:schemeClr val="tx1"/>
                </a:solidFill>
                <a:latin typeface="Consolas" panose="020B0609020204030204" pitchFamily="49" charset="0"/>
              </a:rPr>
              <a:t>{"name": "&lt;script&gt;alert('oh no!')&lt;/script&gt;"}</a:t>
            </a:r>
            <a:endParaRPr lang="en-US" dirty="0"/>
          </a:p>
        </p:txBody>
      </p:sp>
    </p:spTree>
    <p:extLst>
      <p:ext uri="{BB962C8B-B14F-4D97-AF65-F5344CB8AC3E}">
        <p14:creationId xmlns:p14="http://schemas.microsoft.com/office/powerpoint/2010/main" val="2391551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305-FE7C-43ED-BC62-657F2524A9C6}"/>
              </a:ext>
            </a:extLst>
          </p:cNvPr>
          <p:cNvSpPr>
            <a:spLocks noGrp="1"/>
          </p:cNvSpPr>
          <p:nvPr>
            <p:ph type="title"/>
          </p:nvPr>
        </p:nvSpPr>
        <p:spPr/>
        <p:txBody>
          <a:bodyPr/>
          <a:lstStyle/>
          <a:p>
            <a:r>
              <a:rPr lang="en-US" dirty="0"/>
              <a:t>XSS Testing Example</a:t>
            </a:r>
          </a:p>
        </p:txBody>
      </p:sp>
      <p:sp>
        <p:nvSpPr>
          <p:cNvPr id="3" name="Content Placeholder 2">
            <a:extLst>
              <a:ext uri="{FF2B5EF4-FFF2-40B4-BE49-F238E27FC236}">
                <a16:creationId xmlns:a16="http://schemas.microsoft.com/office/drawing/2014/main" id="{4B68E161-F5D2-4D46-9FEF-5CDCEA37AAEB}"/>
              </a:ext>
            </a:extLst>
          </p:cNvPr>
          <p:cNvSpPr>
            <a:spLocks noGrp="1"/>
          </p:cNvSpPr>
          <p:nvPr>
            <p:ph idx="1"/>
          </p:nvPr>
        </p:nvSpPr>
        <p:spPr/>
        <p:txBody>
          <a:bodyPr>
            <a:normAutofit/>
          </a:bodyPr>
          <a:lstStyle/>
          <a:p>
            <a:pPr marL="0" indent="0">
              <a:buNone/>
            </a:pPr>
            <a:r>
              <a:rPr lang="en-US" dirty="0"/>
              <a:t>Check the UI</a:t>
            </a:r>
          </a:p>
        </p:txBody>
      </p:sp>
      <p:pic>
        <p:nvPicPr>
          <p:cNvPr id="6" name="Picture 5">
            <a:extLst>
              <a:ext uri="{FF2B5EF4-FFF2-40B4-BE49-F238E27FC236}">
                <a16:creationId xmlns:a16="http://schemas.microsoft.com/office/drawing/2014/main" id="{DF611F8F-6BD5-48C9-BD29-BF211DF228F4}"/>
              </a:ext>
            </a:extLst>
          </p:cNvPr>
          <p:cNvPicPr>
            <a:picLocks noChangeAspect="1"/>
          </p:cNvPicPr>
          <p:nvPr/>
        </p:nvPicPr>
        <p:blipFill>
          <a:blip r:embed="rId3"/>
          <a:stretch>
            <a:fillRect/>
          </a:stretch>
        </p:blipFill>
        <p:spPr>
          <a:xfrm>
            <a:off x="3684809" y="1643155"/>
            <a:ext cx="8243047" cy="4165525"/>
          </a:xfrm>
          <a:prstGeom prst="rect">
            <a:avLst/>
          </a:prstGeom>
        </p:spPr>
      </p:pic>
    </p:spTree>
    <p:extLst>
      <p:ext uri="{BB962C8B-B14F-4D97-AF65-F5344CB8AC3E}">
        <p14:creationId xmlns:p14="http://schemas.microsoft.com/office/powerpoint/2010/main" val="3084903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lgn="l"/>
            <a:r>
              <a:rPr lang="en-US" dirty="0"/>
              <a:t>Test Across the Stack!</a:t>
            </a:r>
          </a:p>
        </p:txBody>
      </p:sp>
      <p:sp>
        <p:nvSpPr>
          <p:cNvPr id="5" name="Text Placeholder 4">
            <a:extLst>
              <a:ext uri="{FF2B5EF4-FFF2-40B4-BE49-F238E27FC236}">
                <a16:creationId xmlns:a16="http://schemas.microsoft.com/office/drawing/2014/main" id="{C3B16E20-1A7B-4057-955B-9181053BCC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1449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A719-B47E-42CB-A050-573512D63DC2}"/>
              </a:ext>
            </a:extLst>
          </p:cNvPr>
          <p:cNvSpPr>
            <a:spLocks noGrp="1"/>
          </p:cNvSpPr>
          <p:nvPr>
            <p:ph type="title"/>
          </p:nvPr>
        </p:nvSpPr>
        <p:spPr/>
        <p:txBody>
          <a:bodyPr/>
          <a:lstStyle/>
          <a:p>
            <a:r>
              <a:rPr lang="en-US" dirty="0"/>
              <a:t>Why Test Across the Stack?</a:t>
            </a:r>
          </a:p>
        </p:txBody>
      </p:sp>
      <p:sp>
        <p:nvSpPr>
          <p:cNvPr id="3" name="Content Placeholder 2">
            <a:extLst>
              <a:ext uri="{FF2B5EF4-FFF2-40B4-BE49-F238E27FC236}">
                <a16:creationId xmlns:a16="http://schemas.microsoft.com/office/drawing/2014/main" id="{688810EC-23FB-46E2-B527-3AFC2422AA81}"/>
              </a:ext>
            </a:extLst>
          </p:cNvPr>
          <p:cNvSpPr>
            <a:spLocks noGrp="1"/>
          </p:cNvSpPr>
          <p:nvPr>
            <p:ph idx="1"/>
          </p:nvPr>
        </p:nvSpPr>
        <p:spPr/>
        <p:txBody>
          <a:bodyPr/>
          <a:lstStyle/>
          <a:p>
            <a:r>
              <a:rPr lang="en-US" dirty="0"/>
              <a:t>Different code (possibly) written by different people</a:t>
            </a:r>
          </a:p>
          <a:p>
            <a:r>
              <a:rPr lang="en-US" dirty="0"/>
              <a:t>We need both front-end and back-end data validation!</a:t>
            </a:r>
          </a:p>
          <a:p>
            <a:pPr lvl="1"/>
            <a:r>
              <a:rPr lang="en-US" dirty="0"/>
              <a:t>Different types of users</a:t>
            </a:r>
          </a:p>
          <a:p>
            <a:pPr lvl="1"/>
            <a:r>
              <a:rPr lang="en-US" dirty="0"/>
              <a:t>Different uses</a:t>
            </a:r>
          </a:p>
          <a:p>
            <a:r>
              <a:rPr lang="en-US" dirty="0"/>
              <a:t>Think towards the future</a:t>
            </a:r>
          </a:p>
        </p:txBody>
      </p:sp>
    </p:spTree>
    <p:extLst>
      <p:ext uri="{BB962C8B-B14F-4D97-AF65-F5344CB8AC3E}">
        <p14:creationId xmlns:p14="http://schemas.microsoft.com/office/powerpoint/2010/main" val="58929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Your Testing Across the Stack</a:t>
            </a:r>
          </a:p>
        </p:txBody>
      </p:sp>
      <p:sp>
        <p:nvSpPr>
          <p:cNvPr id="3" name="Content Placeholder 2"/>
          <p:cNvSpPr>
            <a:spLocks noGrp="1"/>
          </p:cNvSpPr>
          <p:nvPr>
            <p:ph idx="1"/>
          </p:nvPr>
        </p:nvSpPr>
        <p:spPr/>
        <p:txBody>
          <a:bodyPr>
            <a:normAutofit/>
          </a:bodyPr>
          <a:lstStyle/>
          <a:p>
            <a:pPr>
              <a:spcBef>
                <a:spcPts val="600"/>
              </a:spcBef>
            </a:pPr>
            <a:r>
              <a:rPr lang="en-US" dirty="0"/>
              <a:t>Learn about the API</a:t>
            </a:r>
          </a:p>
          <a:p>
            <a:pPr lvl="1">
              <a:spcBef>
                <a:spcPts val="600"/>
              </a:spcBef>
            </a:pPr>
            <a:r>
              <a:rPr lang="en-US" dirty="0"/>
              <a:t>With documentation</a:t>
            </a:r>
          </a:p>
          <a:p>
            <a:pPr lvl="1">
              <a:spcBef>
                <a:spcPts val="600"/>
              </a:spcBef>
            </a:pPr>
            <a:r>
              <a:rPr lang="en-US" dirty="0"/>
              <a:t>From the code</a:t>
            </a:r>
          </a:p>
          <a:p>
            <a:pPr lvl="1">
              <a:spcBef>
                <a:spcPts val="600"/>
              </a:spcBef>
            </a:pPr>
            <a:r>
              <a:rPr lang="en-US" dirty="0"/>
              <a:t>With Dev Tools in the browser</a:t>
            </a:r>
          </a:p>
          <a:p>
            <a:pPr>
              <a:spcBef>
                <a:spcPts val="600"/>
              </a:spcBef>
            </a:pPr>
            <a:r>
              <a:rPr lang="en-US" dirty="0"/>
              <a:t>Give the API some testing love</a:t>
            </a:r>
          </a:p>
          <a:p>
            <a:pPr lvl="1">
              <a:spcBef>
                <a:spcPts val="600"/>
              </a:spcBef>
            </a:pPr>
            <a:r>
              <a:rPr lang="en-US" dirty="0"/>
              <a:t>Alone</a:t>
            </a:r>
          </a:p>
          <a:p>
            <a:pPr lvl="1">
              <a:spcBef>
                <a:spcPts val="600"/>
              </a:spcBef>
            </a:pPr>
            <a:r>
              <a:rPr lang="en-US" dirty="0"/>
              <a:t>And with </a:t>
            </a:r>
            <a:r>
              <a:rPr lang="en-US"/>
              <a:t>a friend (the UI)!</a:t>
            </a:r>
            <a:endParaRPr lang="en-US" dirty="0"/>
          </a:p>
        </p:txBody>
      </p:sp>
    </p:spTree>
    <p:extLst>
      <p:ext uri="{BB962C8B-B14F-4D97-AF65-F5344CB8AC3E}">
        <p14:creationId xmlns:p14="http://schemas.microsoft.com/office/powerpoint/2010/main" val="3737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chor="t">
            <a:normAutofit/>
          </a:bodyPr>
          <a:lstStyle/>
          <a:p>
            <a:pPr marL="0" lvl="1" indent="0">
              <a:spcBef>
                <a:spcPts val="600"/>
              </a:spcBef>
              <a:buNone/>
            </a:pPr>
            <a:r>
              <a:rPr lang="en-US" sz="3600" b="0" dirty="0">
                <a:hlinkClick r:id="rId3"/>
              </a:rPr>
              <a:t>https://github.com/g33klady/TodoApiSample</a:t>
            </a:r>
            <a:endParaRPr lang="en-US" sz="3600" b="0" dirty="0"/>
          </a:p>
          <a:p>
            <a:pPr marL="171450" lvl="1" indent="-171450">
              <a:spcBef>
                <a:spcPts val="600"/>
              </a:spcBef>
            </a:pPr>
            <a:r>
              <a:rPr lang="en-US" sz="3600" b="0" dirty="0"/>
              <a:t>Links</a:t>
            </a:r>
          </a:p>
          <a:p>
            <a:pPr marL="171450" lvl="1" indent="-171450">
              <a:spcBef>
                <a:spcPts val="600"/>
              </a:spcBef>
            </a:pPr>
            <a:r>
              <a:rPr lang="en-US" sz="3600" b="0" dirty="0"/>
              <a:t>Slides</a:t>
            </a:r>
          </a:p>
          <a:p>
            <a:pPr marL="171450" lvl="1" indent="-171450">
              <a:spcBef>
                <a:spcPts val="600"/>
              </a:spcBef>
            </a:pPr>
            <a:r>
              <a:rPr lang="en-US" sz="3600" b="0" dirty="0" err="1"/>
              <a:t>TodoAPI</a:t>
            </a:r>
            <a:r>
              <a:rPr lang="en-US" sz="3600" b="0" dirty="0"/>
              <a:t> App</a:t>
            </a:r>
            <a:endParaRPr lang="en-US" sz="1100" b="0" dirty="0"/>
          </a:p>
        </p:txBody>
      </p:sp>
    </p:spTree>
    <p:extLst>
      <p:ext uri="{BB962C8B-B14F-4D97-AF65-F5344CB8AC3E}">
        <p14:creationId xmlns:p14="http://schemas.microsoft.com/office/powerpoint/2010/main" val="209857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EF43AC6-072D-408A-802A-35B656ABB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978" y="177967"/>
            <a:ext cx="10524513" cy="54528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754E53-7A2C-42B5-BBF8-670A8CED383E}"/>
              </a:ext>
            </a:extLst>
          </p:cNvPr>
          <p:cNvSpPr txBox="1"/>
          <p:nvPr/>
        </p:nvSpPr>
        <p:spPr>
          <a:xfrm>
            <a:off x="5245768" y="5651028"/>
            <a:ext cx="6946232" cy="369332"/>
          </a:xfrm>
          <a:prstGeom prst="rect">
            <a:avLst/>
          </a:prstGeom>
          <a:noFill/>
        </p:spPr>
        <p:txBody>
          <a:bodyPr wrap="square" rtlCol="0">
            <a:spAutoFit/>
          </a:bodyPr>
          <a:lstStyle/>
          <a:p>
            <a:r>
              <a:rPr lang="en-US" dirty="0">
                <a:solidFill>
                  <a:schemeClr val="accent3">
                    <a:lumMod val="75000"/>
                  </a:schemeClr>
                </a:solidFill>
              </a:rPr>
              <a:t>https://coresolutions.ca/images/blog/CoreSolutions-api-graphic.png</a:t>
            </a:r>
          </a:p>
        </p:txBody>
      </p:sp>
    </p:spTree>
    <p:extLst>
      <p:ext uri="{BB962C8B-B14F-4D97-AF65-F5344CB8AC3E}">
        <p14:creationId xmlns:p14="http://schemas.microsoft.com/office/powerpoint/2010/main" val="631439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71E1-84D4-45AA-89B8-3FE989788DAE}"/>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A2BDB9F1-8566-4DFD-9CAC-136DD51A6DD4}"/>
              </a:ext>
            </a:extLst>
          </p:cNvPr>
          <p:cNvSpPr>
            <a:spLocks noGrp="1"/>
          </p:cNvSpPr>
          <p:nvPr>
            <p:ph idx="1"/>
          </p:nvPr>
        </p:nvSpPr>
        <p:spPr/>
        <p:txBody>
          <a:bodyPr>
            <a:normAutofit lnSpcReduction="10000"/>
          </a:bodyPr>
          <a:lstStyle/>
          <a:p>
            <a:pPr marL="0" indent="0" algn="ctr">
              <a:buNone/>
            </a:pPr>
            <a:r>
              <a:rPr lang="en-US" sz="2800" dirty="0"/>
              <a:t>APIs keep developers from having to reinvent the wheel</a:t>
            </a:r>
          </a:p>
          <a:p>
            <a:pPr marL="0" indent="0" algn="ctr">
              <a:buNone/>
            </a:pPr>
            <a:endParaRPr lang="en-US" sz="2800" dirty="0"/>
          </a:p>
          <a:p>
            <a:pPr lvl="1"/>
            <a:r>
              <a:rPr lang="en-US" sz="2400" dirty="0"/>
              <a:t>App that requires pinch-zoom</a:t>
            </a:r>
          </a:p>
          <a:p>
            <a:pPr lvl="1"/>
            <a:r>
              <a:rPr lang="en-US" sz="2400" dirty="0"/>
              <a:t>Interact with printers</a:t>
            </a:r>
          </a:p>
          <a:p>
            <a:pPr lvl="1"/>
            <a:r>
              <a:rPr lang="en-US" sz="2400" dirty="0"/>
              <a:t>Include Google Ads in your website</a:t>
            </a:r>
          </a:p>
          <a:p>
            <a:pPr lvl="1"/>
            <a:r>
              <a:rPr lang="en-US" sz="2400" dirty="0"/>
              <a:t>Use Facebook authentication</a:t>
            </a:r>
          </a:p>
          <a:p>
            <a:pPr lvl="1"/>
            <a:r>
              <a:rPr lang="en-US" sz="2400" dirty="0"/>
              <a:t>App that sends push notifications</a:t>
            </a:r>
          </a:p>
          <a:p>
            <a:pPr lvl="1"/>
            <a:r>
              <a:rPr lang="en-US" sz="2400" dirty="0"/>
              <a:t>App that has to validate street addresses</a:t>
            </a:r>
          </a:p>
          <a:p>
            <a:pPr lvl="1"/>
            <a:endParaRPr lang="en-US" sz="2400" dirty="0"/>
          </a:p>
        </p:txBody>
      </p:sp>
    </p:spTree>
    <p:extLst>
      <p:ext uri="{BB962C8B-B14F-4D97-AF65-F5344CB8AC3E}">
        <p14:creationId xmlns:p14="http://schemas.microsoft.com/office/powerpoint/2010/main" val="136436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Web Service?</a:t>
            </a:r>
          </a:p>
        </p:txBody>
      </p:sp>
      <p:sp>
        <p:nvSpPr>
          <p:cNvPr id="3" name="Content Placeholder 2"/>
          <p:cNvSpPr>
            <a:spLocks noGrp="1"/>
          </p:cNvSpPr>
          <p:nvPr>
            <p:ph idx="1"/>
          </p:nvPr>
        </p:nvSpPr>
        <p:spPr/>
        <p:txBody>
          <a:bodyPr/>
          <a:lstStyle/>
          <a:p>
            <a:r>
              <a:rPr lang="en-US" dirty="0"/>
              <a:t>Web Service is machine-to-machine interaction over a network</a:t>
            </a:r>
          </a:p>
          <a:p>
            <a:r>
              <a:rPr lang="en-US" dirty="0"/>
              <a:t>A Web Service needs a network connection while an API may not</a:t>
            </a:r>
          </a:p>
          <a:p>
            <a:r>
              <a:rPr lang="en-US" dirty="0"/>
              <a:t>All Web Services are APIs but not all APIs are Web Services</a:t>
            </a:r>
          </a:p>
        </p:txBody>
      </p:sp>
    </p:spTree>
    <p:extLst>
      <p:ext uri="{BB962C8B-B14F-4D97-AF65-F5344CB8AC3E}">
        <p14:creationId xmlns:p14="http://schemas.microsoft.com/office/powerpoint/2010/main" val="54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33klady_template">
  <a:themeElements>
    <a:clrScheme name="g33klady theme">
      <a:dk1>
        <a:srgbClr val="005CFF"/>
      </a:dk1>
      <a:lt1>
        <a:sysClr val="window" lastClr="FFFFFF"/>
      </a:lt1>
      <a:dk2>
        <a:srgbClr val="112B48"/>
      </a:dk2>
      <a:lt2>
        <a:srgbClr val="F2F2F2"/>
      </a:lt2>
      <a:accent1>
        <a:srgbClr val="005CFF"/>
      </a:accent1>
      <a:accent2>
        <a:srgbClr val="112B48"/>
      </a:accent2>
      <a:accent3>
        <a:srgbClr val="F2F2F2"/>
      </a:accent3>
      <a:accent4>
        <a:srgbClr val="FFC000"/>
      </a:accent4>
      <a:accent5>
        <a:srgbClr val="5B9BD5"/>
      </a:accent5>
      <a:accent6>
        <a:srgbClr val="70AD47"/>
      </a:accent6>
      <a:hlink>
        <a:srgbClr val="005CFF"/>
      </a:hlink>
      <a:folHlink>
        <a:srgbClr val="112B4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33klady_template.potx" id="{3F089D57-6112-4FC3-A762-128A2B13C4F4}" vid="{05A121F3-F9E0-4456-ACDC-57151642D7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g33klady_template</Template>
  <TotalTime>0</TotalTime>
  <Words>4558</Words>
  <Application>Microsoft Office PowerPoint</Application>
  <PresentationFormat>Widescreen</PresentationFormat>
  <Paragraphs>520</Paragraphs>
  <Slides>68</Slides>
  <Notes>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Bitter</vt:lpstr>
      <vt:lpstr>Calibri</vt:lpstr>
      <vt:lpstr>Consolas</vt:lpstr>
      <vt:lpstr>Roboto</vt:lpstr>
      <vt:lpstr>g33klady_template</vt:lpstr>
      <vt:lpstr>Testing Across the Stacks:</vt:lpstr>
      <vt:lpstr>Hello!</vt:lpstr>
      <vt:lpstr>Full Stack Testing</vt:lpstr>
      <vt:lpstr>Objective</vt:lpstr>
      <vt:lpstr>Level Setting</vt:lpstr>
      <vt:lpstr>What is an API?</vt:lpstr>
      <vt:lpstr>PowerPoint Presentation</vt:lpstr>
      <vt:lpstr>What is an API?</vt:lpstr>
      <vt:lpstr>What is a Web Service?</vt:lpstr>
      <vt:lpstr>API vs Web Service</vt:lpstr>
      <vt:lpstr>Types of Web Services</vt:lpstr>
      <vt:lpstr>Focus on REST Web Services</vt:lpstr>
      <vt:lpstr>CRUD</vt:lpstr>
      <vt:lpstr>Client-Server</vt:lpstr>
      <vt:lpstr>Why Test APIs?</vt:lpstr>
      <vt:lpstr>Why Test APIs?</vt:lpstr>
      <vt:lpstr>Why Test APIs?</vt:lpstr>
      <vt:lpstr>Why Test APIs?</vt:lpstr>
      <vt:lpstr>PowerPoint Presentation</vt:lpstr>
      <vt:lpstr>HTTP Response Codes and How They Fit</vt:lpstr>
      <vt:lpstr>HTTP Response Codes</vt:lpstr>
      <vt:lpstr>Common HTTP Response Codes</vt:lpstr>
      <vt:lpstr>Common HTTP Response Codes</vt:lpstr>
      <vt:lpstr>Common HTTP Response Codes</vt:lpstr>
      <vt:lpstr>Common HTTP Response Codes</vt:lpstr>
      <vt:lpstr>How Can We Test APIs?</vt:lpstr>
      <vt:lpstr>How Can We Test APIs?</vt:lpstr>
      <vt:lpstr>Why Do We Need These Tools?</vt:lpstr>
      <vt:lpstr>What Types of Tests Can We Perform?</vt:lpstr>
      <vt:lpstr>What to Test?</vt:lpstr>
      <vt:lpstr>How Can I Figure Out What to Test?</vt:lpstr>
      <vt:lpstr>How Can I Figure Out What to Test?</vt:lpstr>
      <vt:lpstr>How is The UI Using The API?</vt:lpstr>
      <vt:lpstr>Dev Tools</vt:lpstr>
      <vt:lpstr>Demo</vt:lpstr>
      <vt:lpstr>Network Tab</vt:lpstr>
      <vt:lpstr>Network Tab</vt:lpstr>
      <vt:lpstr>Network Tab</vt:lpstr>
      <vt:lpstr>Network Tab</vt:lpstr>
      <vt:lpstr>Network Tab</vt:lpstr>
      <vt:lpstr>Network Tab</vt:lpstr>
      <vt:lpstr>Network Tab</vt:lpstr>
      <vt:lpstr>Network Tab</vt:lpstr>
      <vt:lpstr>Observations</vt:lpstr>
      <vt:lpstr>Notes</vt:lpstr>
      <vt:lpstr>Testing with Postman</vt:lpstr>
      <vt:lpstr>Postman</vt:lpstr>
      <vt:lpstr>Demo</vt:lpstr>
      <vt:lpstr>Add Requests from Dev Tools</vt:lpstr>
      <vt:lpstr>Add Requests from Dev Tools</vt:lpstr>
      <vt:lpstr>Create Our Collection</vt:lpstr>
      <vt:lpstr>Create Our Collection</vt:lpstr>
      <vt:lpstr>Checking Out Requests</vt:lpstr>
      <vt:lpstr>Adjusting Variables</vt:lpstr>
      <vt:lpstr>Making Requests</vt:lpstr>
      <vt:lpstr>Making Requests</vt:lpstr>
      <vt:lpstr>Making Requests</vt:lpstr>
      <vt:lpstr>Translating UI Tests to API Tests</vt:lpstr>
      <vt:lpstr>What Types of Tests Can We Perform?</vt:lpstr>
      <vt:lpstr>Security Tests - XSS</vt:lpstr>
      <vt:lpstr>Demo</vt:lpstr>
      <vt:lpstr>XSS Testing Example</vt:lpstr>
      <vt:lpstr>XSS Testing Example</vt:lpstr>
      <vt:lpstr>XSS Testing Example</vt:lpstr>
      <vt:lpstr>Test Across the Stack!</vt:lpstr>
      <vt:lpstr>Why Test Across the Stack?</vt:lpstr>
      <vt:lpstr>Improve Your Testing Across the Stack</vt:lpstr>
      <vt:lpstr>Resources</vt:lpstr>
    </vt:vector>
  </TitlesOfParts>
  <Company>Quicken Loans,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RESTful Web Services</dc:title>
  <dc:creator>Weaver-Robb, Hilary</dc:creator>
  <cp:lastModifiedBy>Hilary Weaver-Robb</cp:lastModifiedBy>
  <cp:revision>252</cp:revision>
  <dcterms:created xsi:type="dcterms:W3CDTF">2016-10-22T18:06:27Z</dcterms:created>
  <dcterms:modified xsi:type="dcterms:W3CDTF">2020-02-03T13:33:02Z</dcterms:modified>
</cp:coreProperties>
</file>